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7" r:id="rId6"/>
    <p:sldId id="268" r:id="rId7"/>
    <p:sldId id="269" r:id="rId8"/>
    <p:sldId id="270" r:id="rId9"/>
    <p:sldId id="278" r:id="rId10"/>
    <p:sldId id="273" r:id="rId11"/>
    <p:sldId id="281" r:id="rId12"/>
    <p:sldId id="284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844"/>
    <a:srgbClr val="1C1844"/>
    <a:srgbClr val="2596BE"/>
    <a:srgbClr val="160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4660"/>
  </p:normalViewPr>
  <p:slideViewPr>
    <p:cSldViewPr snapToGrid="0">
      <p:cViewPr>
        <p:scale>
          <a:sx n="66" d="100"/>
          <a:sy n="66" d="100"/>
        </p:scale>
        <p:origin x="56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9:04:41.457"/>
    </inkml:context>
    <inkml:brush xml:id="br0">
      <inkml:brushProperty name="width" value="0.35" units="cm"/>
      <inkml:brushProperty name="height" value="0.35" units="cm"/>
      <inkml:brushProperty name="color" value="#1C1844"/>
    </inkml:brush>
  </inkml:definitions>
  <inkml:trace contextRef="#ctx0" brushRef="#br0">255 5518 24575,'-2'-32'0,"-2"0"0,0 1 0,-11-34 0,-3-29 0,10 58 0,-1-1 0,-1 1 0,-21-46 0,17 47 0,10 20 0,0-1 0,1 0 0,0-1 0,2 1 0,0 0 0,1-24 0,0 19 0,0 1 0,-1-1 0,-7-30 0,4 28 0,1 1 0,1-1 0,2-44 0,1 49 0,0 0 0,-2 1 0,0-1 0,-1 0 0,0 1 0,-2-1 0,-10-30 0,1 15 0,1 0 0,1 0 0,2-1 0,-7-49 0,15 78 0,-20-327 0,21-324 0,2 631 0,1 0 0,1 0 0,1 1 0,13-37 0,-9 32 0,-2 0 0,7-48 0,10-72 0,-4 39 0,-13 78 0,-1 0 0,-1-1 0,-1-34 0,-2 25 0,7-43 0,-4 43 0,0-44 0,-6-761 0,2 828 0,1-1 0,6-25 0,3-39 0,-9 52 0,1 0 0,14-56 0,-1 6 0,-9 12 0,-6 47 0,1 1 0,2 1 0,9-36 0,5-5 0,-3-2 0,15-124 0,-29 181 0,1-1 0,0 0 0,0 1 0,1-1 0,0 1 0,1 0 0,-1 0 0,8-9 0,-7 9 0,0 0 0,0 0 0,0 0 0,-1-1 0,0 1 0,0-1 0,-1 0 0,2-8 0,-3 1 0,0 0 0,2 0 0,0-1 0,0 2 0,2-1 0,0 0 0,0 1 0,2 0 0,-1 0 0,17-23 0,-16 26 0,0 0 0,0-1 0,-1 0 0,0 0 0,-1 0 0,6-25 0,-7 28 15,-1 1 0,2-1 0,-1 1-1,1 0 1,1 0 0,7-8 0,13-20-1484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9:04:42.139"/>
    </inkml:context>
    <inkml:brush xml:id="br0">
      <inkml:brushProperty name="width" value="0.35" units="cm"/>
      <inkml:brushProperty name="height" value="0.35" units="cm"/>
      <inkml:brushProperty name="color" value="#1C1844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9:05:55.754"/>
    </inkml:context>
    <inkml:brush xml:id="br0">
      <inkml:brushProperty name="width" value="0.35" units="cm"/>
      <inkml:brushProperty name="height" value="0.35" units="cm"/>
      <inkml:brushProperty name="color" value="#1C1844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9:05:56.843"/>
    </inkml:context>
    <inkml:brush xml:id="br0">
      <inkml:brushProperty name="width" value="0.35" units="cm"/>
      <inkml:brushProperty name="height" value="0.35" units="cm"/>
      <inkml:brushProperty name="color" value="#1C1844"/>
    </inkml:brush>
  </inkml:definitions>
  <inkml:trace contextRef="#ctx0" brushRef="#br0">0 1 24575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9:05:58.205"/>
    </inkml:context>
    <inkml:brush xml:id="br0">
      <inkml:brushProperty name="width" value="0.35" units="cm"/>
      <inkml:brushProperty name="height" value="0.35" units="cm"/>
      <inkml:brushProperty name="color" value="#1C1844"/>
    </inkml:brush>
  </inkml:definitions>
  <inkml:trace contextRef="#ctx0" brushRef="#br0">1 1 24575,'4'0'0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9:06:02.219"/>
    </inkml:context>
    <inkml:brush xml:id="br0">
      <inkml:brushProperty name="width" value="0.35" units="cm"/>
      <inkml:brushProperty name="height" value="0.35" units="cm"/>
      <inkml:brushProperty name="color" value="#1C1844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9:37:11.374"/>
    </inkml:context>
    <inkml:brush xml:id="br0">
      <inkml:brushProperty name="width" value="0.35" units="cm"/>
      <inkml:brushProperty name="height" value="0.35" units="cm"/>
      <inkml:brushProperty name="color" value="#1C1844"/>
    </inkml:brush>
  </inkml:definitions>
  <inkml:trace contextRef="#ctx0" brushRef="#br0">16419 1193 24575,'-452'0'0,"422"2"0,-59 10 0,58-6 0,-57 3 0,-18-11 0,-78 3 0,113 12 0,51-9 0,0 0 0,-28 1 0,-44-4 0,41-2 0,0 3 0,-73 11 0,82-7 0,0-3 0,0-1 0,-44-4 0,-72 4 0,87 11 0,52-8 0,0-2 0,-31 3 0,-17-5 0,19-1 0,1 2 0,-56 10 0,1 0 0,69-10 0,-54 11 0,56-8 0,-1-1 0,-1-1 0,1-2 0,-38-3 0,-65 2 0,64 13 0,51-9 0,0 0 0,-28 1 0,-352-4 0,191-3 0,190 4 0,-1 0 0,-35 8 0,34-5 0,0-1 0,-27 1 0,-634-3 0,331-5 0,-1130 3 0,1449 2 0,-56 10 0,56-7 0,-55 3 0,-67-10 0,-116 4 0,188 11 0,54-8 0,-51 4 0,-69-11 0,-70 4 0,123 10 0,51-5 0,-55 0 0,66-5 0,-52 10 0,52-6 0,-54 1 0,61-6 0,-23-2 0,-1 3 0,-63 11 0,-24 2 0,15-3 0,38-3 0,0-3 0,-115-8 0,58-1 0,39 2 0,-113 3 0,144 11 0,51-9 0,0 0 0,-28 1 0,-402-6 0,414 0 0,-63-13 0,22 2 0,-209-43 0,273 52 0,-201-39 0,118 39 0,79 4 0,-1-1 0,1 0 0,0-2 0,0 0 0,-1 0 0,1-2 0,-31-10 0,12 2 0,0 1 0,-1 2 0,0 1 0,-74-5 0,105 12 0,-95-12 0,42 4 0,-88 0 0,111 7 0,-62-10 0,58 6 0,-42-1 0,-868 5 0,461 4 0,324 12 0,-4 1 0,150-14 0,-1 1 0,1 1 0,0 1 0,-34 11 0,30-8 0,0-1 0,-38 6 0,-28 1 0,56-7 0,0-1 0,-34 0 0,-83 8 10,1 0-126,91-13-350,34-2 457,0 2 0,0 0 0,0 2 0,0 1 0,0 0 0,-34 11 0,29-5 6,-2-2 0,1-1 0,-1-1 0,-51 1-1,49-4-24,-129 22 19,89-12-14,40-6 257,0-2 0,-36 2 0,36-5-229,-51 10 0,-26 2-6,78-12 1,-16-1 0,0 3 0,-47 8 0,63-6 0,-1-2 0,-44-2 0,-18 2 0,80-2 0,-1 2 0,1 0 0,0 1 0,-23 8 0,38-12 0,0 0 0,-1 1 0,1-1 0,0 0 0,-1 0 0,1 0 0,0 0 0,-1 0 0,1 0 0,0 0 0,-1 0 0,1 1 0,0-1 0,0 0 0,-1 0 0,1 1 0,0-1 0,0 0 0,-1 0 0,1 1 0,0-1 0,0 0 0,-1 0 0,1 1 0,0-1 0,0 0 0,0 1 0,0-1 0,0 0 0,0 1 0,-1-1 0,1 0 0,0 1 0,0-1 0,0 0 0,0 1 0,0-1 0,0 0 0,1 1 0,12 7 0,23 1 0,292-5 0,-171-7 0,-72 4 0,6 1 0,172-20 0,-132 5 6,-91 12-53,0-3 0,67-14-1,-64 8-103,0 3-1,67-2 1,-63 6 38,91-17 1,203-39-1200,-311 54 1287,241-41 25,-126 28 0,212-20 0,-284 30 0,85-20 0,-56 8 0,182-11 0,-159 20 0,265-11-1391,-276 9 2015,234-12-217,-293 23-104,68-12 1,-55 5-364,8-1 60,-9 2 0,71-2 0,-67 10-17,1 2 307,0-4 1,0-2-1,106-21 0,-99 10-587,101-5-1,-89 12 383,40-1-39,32-4-836,102-14 1709,-208 21-921,100 3-1,-103 4 28,0-2 0,65-10 0,21-3-11,-70 10-14,50-17 969,-47 6-886,-3 7-237,128 2 1,-36 4-111,-45-11 264,28 0 0,41 0-683,15-1 342,-18-2 252,-99 6 95,92-13-294,-92 9 298,143-3 0,-164 14 45,0-2-1,72-17 1,-52 11 524,0 3 0,118 5 0,-156 3-514,-7-1-65,58-11 0,-57 6 0,52-2 0,395 9 0,-450 2 0,0 1 0,0 2 0,-1 2 0,38 12 0,-8-2 0,13-2 0,-46-10 0,0 1 0,43 17 0,-57-18 0,-9-3 0,-1 0 0,0 0 0,1 1 0,-1 0 0,-1 1 0,9 5 0,-15-9 0,1 0 0,-2 0 0,1 0 0,0 0 0,0 0 0,0 0 0,0 0 0,-1 1 0,1-1 0,0 0 0,-1 0 0,1 1 0,-1-1 0,1 0 0,-1 1 0,0-1 0,0 0 0,0 3 0,0-1 0,0-1 0,-1 0 0,0 0 0,1 0 0,-1 1 0,0-1 0,0 0 0,-1 0 0,1 0 0,0 0 0,-1-1 0,1 1 0,-1 0 0,1 0 0,-3 1 0,-25 21 0,-1-1 0,0-1 0,-2-2 0,-1-1 0,0-1 0,-59 21 0,23-8 0,-10 7 0,39-17 0,-80 29 0,82-36-252,0 2 0,2 1 0,-42 27 0,43-23 214,0-1 0,-2-2 0,-42 14 0,21-14 921,23-9-813,0 2-1,1 2 0,-62 32 0,73-34-69,-1 0 0,0-2 0,0-1 0,-1-1 0,-1-1 0,-41 4 0,24-3 0,-46 14 0,47-11 0,-58 8 0,-33 9 0,103-21 0,0 0 0,-59 2 0,-21 4 0,92-9 0,-47 10 0,-1-3 0,-97 1 0,3-12 0,1069 1 0,-746-13 0,-2-1 0,-122 12 0,60-11 0,-26 2 0,3 1 0,-25 2 0,76-1 0,-91 8 0,62-11 0,-60 6 0,42-2 0,-191 7 0,-114 4 0,58 22-500,110-14 102,-113 7 0,-114 7 275,29 0-1989,74-22 2052,46-1 63,-152 20 0,-106 9-1626,-4-32-1097,152-2 1894,-55 2-169,-347 3 177,350 11 483,-151 1 1695,38 1-699,57-4 5116,294-11-4048,53 0-1475,3-1-184,0 1 0,0 0 0,0 0 0,0 0 0,0 0 0,0 0 0,0 1 0,1-1 1,-1 1-1,0 0 0,0 0 0,0 0 0,1 0 0,-1 0 0,-3 3 0,6-4-70,0 0 0,0 1 0,0-1 0,0 1 0,0-1 0,1 0 0,-1 1 0,0-1 0,0 0 0,0 1 0,0-1 0,0 0 0,0 1 0,1-1 0,-1 0 0,0 1 0,0-1 0,1 0 0,-1 1 0,0-1 0,0 0 0,1 0 0,-1 1 0,0-1 0,1 0 0,-1 0 0,0 0 0,1 1 0,-1-1 0,0 0 0,1 0 0,-1 0 0,0 0 0,1 0 0,-1 0 0,1 0 0,-1 0 0,0 0 0,1 0 0,-1 0 0,1 0 0,18 4 0,134 21 0,-91-13 0,0-3 0,93 2 0,146-10-327,180-4-1407,-208-23 1668,92-2 72,-290 25-36,-1-3 1,114-25-1,-130 23-211,109-1 0,-111 9 254,0-3 1,69-13-1,121-23-13,-171 29 0,-73 9 20,286-47 2612,-219 38-2632,-140 12 0,43-2 0,-1 1 0,-47 7 0,2 7 0,-1-3 0,-123 4 0,141-12-362,1 3-1,-74 17 0,7-1 372,14-4-9,55-8 0,1-2 0,-66 1 0,-161 4 0,-238 60 0,273-52 84,73-11-1040,-285 0 906,291-13 122,136 4 21,0 1-1,-29 6 0,28-3 208,-56 3 1,19-10 750,978 3-1968,-436-5 402,-440 2 515,59-12 0,-58 8 0,56-4 0,-2 10 0,-29 0 0,-1-2 0,100-14 0,-117 9 477,0 2 1,73 3-1,-171 0-477,-1 2 0,1 3 0,-1 2 0,1 3 0,-104 31 0,111-26-341,-1-2 0,-92 9 0,63-10 178,-61 4 174,80-10-339,-1 3 0,-64 16 0,-228 63-3181,273-72 2998,-1-4 0,-119 1 0,142-13 511,0 3 0,0 2 0,-114 24 0,55-4-289,-1-6 0,-173 6-1,67-8 52,-327 57 238,86-23 0,203-23 201,56-2-60,-4 0 1643,188-9 297,22-16-2051,5 2 341,0 0 1,0-1 0,0 1-1,0-1 1,0 0 0,10 0 0,470 2 1082,-245-6-1440,-181 3-14,109-16 0,116-18-920,-101 14 866,-5 4-616,45-6-275,-141 8 957,10-2-89,148-6 0,-180 18-185,109-20-1,-1-1 78,372-60 1416,-345 48-686,-124 27 185,-46 7-543,-1 0 0,0-1 0,0-2 0,39-14 0,-63 20-187,0 0 0,0 1 0,1-1 0,-1 0 0,0 0 0,1 0 0,-1 0 0,0 0 0,1-1 0,-1 1 0,0 0 0,1 0 0,-1 0 0,0 0 0,0 0 0,1 0 0,-1 0 0,0-1 0,1 1 0,-1 0 0,0 0 0,0 0 0,1-1 0,-1 1 0,0 0 0,0 0 0,0-1 0,0 1 0,1 0 0,-1 0 0,0-1 0,0 1 0,0 0 0,0 0 0,0-1 0,0 1 0,1 0 0,-1-1 0,0 1 0,0 0 0,0-1 0,0 1 0,0 0 0,0-1 0,-1 1 0,1 0 0,0-1 0,0 1 0,0-1 0,-20-4 0,-30 3 0,20 4 0,-59 10 0,56-6 0,-47 2 0,32-4-2,-83 16-1,61-7-639,-56 19 431,82-20-510,-51 9 1,-264 39-1767,175-26 2383,-14 2 125,7 3-306,27-4-413,-491 82-3332,323-56 3939,-114 19 108,-239 44-1008,373-64 688,23 6 287,-80 13 253,320-72 21,-3-1 352,1 3 0,0 2 0,-78 27 0,-119 43 1363,220-74-1734,0-2-1,-1-2 1,-40 1-1,-45 7 649,104-10-967,-23 7 3074,49-7-2036,32 0-526,-6 1-390,0-2 1,0-1 0,0-3 0,75-15-1,-90 11 62,151-49-824,-144 46 743,1 2 0,0 1 0,68-6 0,191-33-892,-277 43 855,238-61-14,-200 51 400,61-7-1,-71 14-140,-1-1-1,73-25 1,-81 22-231,1 1 0,0 2 0,70-5 0,-77 10 0,60-18 0,-81 19 0,-102-1 0,40 6 0,-1 2 0,1 3 0,0 2 0,-72 23 0,93-25-278,-1-2 0,-63 4 0,63-8-162,-1 1 0,-63 16-1,-355 79-1220,374-84 1510,-114 8-135,121-16-122,-88 18 0,-316 69 408,452-89 0,-26 7-7,1-3 0,-75 4 1,89-9 659,0 2 1,0 1-1,0 2 0,1 1 1,-44 18-1,43-13 154,40-11-500,27 0-173,42-3-213,-59-2 79,0-2 0,-1 1 0,1-2 0,-1 0 0,0-1 0,25-15 0,-14 7 0,-1-2 0,41-34 0,-44 29 0,34-44 0,-43 50 0,-4 4 0,1 0 0,-1 1 0,0-2 0,-1 1 0,0-1 0,-1 0 0,0 0 0,-1-1 0,0 0 0,4-15 0,5-36 0,50-268 0,-54 269 0,28-98 0,-28 120 0,-4 21 0,1 0 0,1 0 0,13-23 0,-12 24 0,0 0 0,-1 0 0,9-32 0,-10 28 0,0 0 0,2 0 0,1 1 0,19-30 0,-15 27 0,-1 0 0,18-47 0,-26 57 0,1 0 0,0 1 0,2 0 0,15-21 0,-16 25 0,-1 1 0,0-2 0,-1 1 0,0-1 0,0 0 0,-1 0 0,-1 0 0,0-1 0,3-14 0,-7 22 0,1 0 0,0 0 0,-1 0 0,1 0 0,0 0 0,1 0 0,-1 0 0,1 1 0,0-1 0,0 0 0,0 1 0,0 0 0,0-1 0,1 1 0,0 0 0,2-3 0,-1 4 0,0 0 0,0 0 0,0 0 0,0 0 0,0 1 0,0 0 0,1 0 0,-1 0 0,0 0 0,1 0 0,-1 1 0,0 0 0,1 0 0,-1 0 0,6 2 0,-1-1 0,0 1 0,0 0 0,-1 0 0,1 1 0,0 0 0,-1 1 0,0 0 0,0 0 0,0 1 0,0 0 0,-1 0 0,0 1 0,0 0 0,0 0 0,-1 0 0,0 1 0,10 14 0,4 10 0,-1 0 0,-2 1 0,15 38 0,-22-48 0,-2-3 0,-1 1 0,-1 0 0,0 0 0,-2 1 0,3 24 0,-1 105 0,-2-30 0,8-32 0,-6-58 0,2 48 0,-7 349 0,-2-203 0,-6-178 0,6-45 0,1-1 0,0 1 0,0 0 0,0-1 0,0 1 0,-1-1 0,1 1 0,0-1 0,-1 1 0,1-1 0,0 1 0,-1-1 0,1 1 0,-1-1 0,1 0 0,0 1 0,-1-1 0,1 0 0,-1 1 0,1-1 0,-1 0 0,0 1 0,1-1 0,-1 0 0,0 0 0,0 0 0,0-1 0,0 1 0,0-1 0,0 1 0,0-1 0,0 0 0,0 1 0,0-1 0,0 0 0,0 0 0,0 0 0,0 0 0,1 0 0,-1 0 0,0 0 0,1 0 0,-1 0 0,0-2 0,-15-24 0,1-1 0,2-1 0,0 0 0,-8-32 0,6-1 0,6 24 0,-1 0 0,-2 1 0,-20-44 0,22 58 0,1-1 0,2 0 0,0 0 0,2-1 0,1 1 0,-2-38 0,4 48 0,-4-29 0,-12-42 0,9 53 0,2-1 0,2 1 0,-1-35 0,7-436 0,-1 496 0,-1 4 0,1-1 0,0 1 0,0-1 0,0 1 0,0 0 0,1-1 0,-1 1 0,1 0 0,0 0 0,0-1 0,0 1 0,0 0 0,4-5 0,-5 7 0,0 1 0,1 0 0,-1 0 0,0 0 0,1 0 0,-1 0 0,0 0 0,1 0 0,-1 0 0,0 0 0,1 0 0,-1 1 0,0-1 0,1 0 0,-1 0 0,0 0 0,1 0 0,-1 0 0,0 0 0,0 1 0,1-1 0,-1 0 0,0 0 0,0 1 0,1-1 0,-1 0 0,0 0 0,0 1 0,0-1 0,1 0 0,-1 0 0,0 1 0,0-1 0,0 0 0,0 1 0,0-1 0,0 0 0,0 1 0,0-1 0,0 0 0,0 1 0,0-1 0,0 0 0,0 1 0,0-1 0,0 0 0,0 1 0,4 18 0,27 247 0,-25-222 0,14 53 0,-12-64 0,-1 2 0,-1-1 0,0 46 0,-5-26 0,12 96 0,-3-55 0,-5 0 0,-7 104 0,0-51 0,0-37 0,4 120 0,-2-228 0,0-1 0,1 1 0,-1-1 0,0 1 0,1-1 0,0 1 0,-1-1 0,1 0 0,0 1 0,0-1 0,1 0 0,-1 0 0,0 0 0,1 0 0,-1 0 0,3 2 0,-3-3 0,0 0 0,1 0 0,-1-1 0,0 1 0,1 0 0,-1-1 0,1 1 0,-1-1 0,1 0 0,-1 0 0,1 1 0,-1-1 0,1 0 0,-1 0 0,1 0 0,-1 0 0,1-1 0,-1 1 0,3-1 0,4-2 0,-1 0 0,1 0 0,-1-1 0,0 0 0,0-1 0,0 0 0,11-9 0,128-95 0,-97 75 0,78-41 0,-53 25-115,2 4 0,106-47 0,9-4-298,-32 9-960,251-100 0,-52 77 1108,-159 53 718,-161 45-436,-24 8 466,0 0-1,0 1 1,0 1 0,0 0 0,15-1 0,16 0-346,0-3 1,45-12-1,20-3-147,-1-2 10,-78 15 0,0 2 0,1 2 0,54-4 0,-31 7 0,-34 0 0,-1 2 0,1 0 0,0 1 0,-1 0 0,29 7 0,-48-8 0,-1 0 0,0 0 0,1 0 0,-1 0 0,0 0 0,1 0 0,-1 0 0,0 1 0,1-1 0,-1 0 0,0 0 0,1 0 0,-1 0 0,0 0 0,1 1 0,-1-1 0,0 0 0,0 0 0,1 0 0,-1 1 0,0-1 0,0 0 0,1 0 0,-1 1 0,0-1 0,0 0 0,0 1 0,0-1 0,1 0 0,-1 1 0,0-1 0,0 0 0,0 1 0,0-1 0,0 0 0,0 1 0,0-1 0,-12 9 0,-33 5 0,37-12 0,-172 37-291,1 0 0,-6 11 291,-83 16-1215,53-17 1215,121-31 0,-135 24-167,-67 16-1971,33-10 1078,53-12 312,156-27 1073,-87 1 1,72-6-195,-119 21 1704,25 2 1458,236-28-3293,106-15 0,92-12-676,287-92-632,-434 98 1308,-20 5 0,198-35-3664,-125 26 2116,498-96 453,-583 108 1095,183-37 0,78-19 80,-106 23 27,-142 26-107,145-35 0,-135 24 408,2 6-1,220-21 1,-311 44-408,0-2 0,0-1 0,-1 0 0,1-2 0,25-13 0,43-12 0,-59 25 203,0 2 0,63-4 0,-64 8-40,0-2-1,0-1 0,39-11 1,-41 8 300,-1 2-1,1 1 1,50-1 0,-29 2-99,83-21 2973,-117 21-3319,-1-1 0,0-1 1,17-8-1,21-7-21,-172 19 3,-985 2-1001,922-13 335,13-1-34,-564 13 614,437 2 2539,359 0-2519,11 0-188,0-3-1,80-13 1,27-13 106,-24 11-103,-62 8-763,238-18 964,-14-25 50,-276 47-17,92 1 0,-105 6-54,1-2 0,-1-2-1,0-1 1,-1-1 0,60-16 0,-42 7 154,0 1 0,1 3 1,60-3-1,-85 9 207,66-2-175,-59 4 236,1-1 0,51-11 0,-49 8-128,1 0-1,0 3 1,65 3-1,-46 0-150,-84-1-72,-1 1 0,1 2 0,0 1 0,0 0 0,0 3 0,1 0 0,-33 13 0,26-7 0,0-3 0,0-1 0,-1-1 0,-55 5 0,-25 5 0,39-8-290,0-2 0,0-4 0,-96-8 0,31 1 453,-503 3-374,-875 0-5998,1008 0 7653,19 0 4529,569 2-5973,118 17 0,-119-12-185,1-3-1,86-7 1,-31 0 11,82 5-241,238-4-1414,-310-11 859,141-30 0,-236 35 1062,35-9-63,-43 8 2,0 2 0,62-3 1,-65 7 726,1-1 0,59-15 0,-62 11-152,0 1 0,1 2 1,38-1-1,-32 6-606,-1-2 0,64-11 0,-67 8 0,-1 1 0,66 1 0,-121 4 0,0 1 0,-1 0 0,2 1 0,-1 1 0,-33 12 0,-190 69 0,144-61-79,-7 2-679,-24 13 274,-2-6 0,-138 17 0,206-36 484,-120 42 0,-21 6 0,-24-26 0,11-3 0,-162 15-439,165-26 253,85 4 1280,96-17-639,0-2 0,0-1 0,-47 2 0,1043-10-1020,-930 0 565,0-1 0,0-2 0,44-12 0,-42 8 0,0 2 0,62-4 0,-91 11 0,47-2 0,82-11 0,-77 2 0,-12 1 0,0 3 0,67-3 0,-80 8 76,55-9 0,24-2 337,12 0-413,-87 7 0,60-2 0,-156 7 0,-163 4 0,183 3 0,1 1 0,-56 19 0,-33 6 0,0-4 52,-31 4-924,-55 5 667,-46 6 243,97-20-308,82-10 13,-90 4 0,-5-4 257,-34 2 0,172-13 0,1 1 0,0 2 0,-43 12 0,-54 9 0,-324 0 612,7-26 347,246-2-759,256 3-200,8 0 0,-1-3 0,93-13 0,-42 2 0,-77 11 0,-1-2 0,41-9 0,249-60 0,-120 41 0,-154 26 0,-22 1 0,1-2 0,28-10 0,18-5 0,64-8 0,-134 30 0,33-4 0,0-1 0,-1-2 0,1-2 0,-2 0 0,37-17 0,-60 17 0,-20 2 0,-32 1 0,24 4 0,-19-5 0,-1 2 0,-53-2 0,28 4 0,-29-9 0,57 6 0,-54-2 0,-652 9 0,717 1 0,0 0 0,-40 11 0,13-3 0,45-10 0,0 1 0,-1 0 0,1 0 0,0 1 0,0 0 0,0 0 0,1 0 0,-8 4 0,13-6 0,-1 1 0,0-1 0,1 1 0,-1-1 0,1 1 0,-1-1 0,0 1 0,1-1 0,-1 1 0,1-1 0,-1 0 0,1 1 0,-1-1 0,1 0 0,-1 1 0,1-1 0,0 0 0,-1 0 0,1 0 0,-1 1 0,1-1 0,0 0 0,-1 0 0,1 0 0,0 0 0,-1 0 0,1 0 0,-1 0 0,1 0 0,0 0 0,0-1 0,27 4 0,6-9 0,0 0 0,0-2 0,37-14 0,2-1 0,-21 7 0,-36 10 0,0 0 0,0 2 0,0 0 0,28-2 0,-13 2 0,-1 0 0,-1-2 0,1-2 0,-1 0 0,32-15 0,-22 9 0,8 0 0,64-11 0,-32 8 0,-35 9 0,-30 6 0,1-1 0,-1 0 0,0-1 0,26-11 0,-27 3 0,-21 7 0,-25 5 0,-199 54 0,153-37 0,57-14 0,0 2 0,0 0 0,-37 16 0,47-17 0,-1 1 0,1-2 0,-1 1 0,0-2 0,0 0 0,-20 1 0,-84-6 0,44 0 0,19 2 0,-76 3 0,127-1 0,0-1 0,0 1 0,0 0 0,0 0 0,0 0 0,1 1 0,-1-1 0,0 1 0,1-1 0,-1 1 0,1 0 0,0 0 0,-1 0 0,1 0 0,0 0 0,0 1 0,0-1 0,1 1 0,-1-1 0,0 1 0,1 0 0,0-1 0,0 1 0,0 0 0,0 0 0,0 0 0,0 0 0,1 0 0,-1 0 0,1 0 0,0 5 0,-1 11 0,1 0 0,0 0 0,6 32 0,-6-49 0,14 65 0,-9-48 0,-1 0 0,2 38 0,-4-15 0,-2 1 0,-2-1 0,-2 1 0,-1-1 0,-3 0 0,-1 0 0,-28 75 0,9-21 0,24-77 0,0-1 0,-1 0 0,-1 0 0,-1 0 0,-1-1 0,-10 18 0,12-28 0,0 0 0,-1 0 0,1 0 0,-12 7 0,-7 8 0,-9 5 0,27-22 0,0-1 0,1 1 0,-1 1 0,1-1 0,-6 9 0,12-6 0,11-8 0,13-5 0,-3-3 0,0-1 0,0-1 0,-1-1 0,34-24 0,-50 33 0,73-45 0,87-38 0,-24 15 0,101-43 0,-119 64 0,-190 44 0,41 4 0,-1-2 0,-33-6 0,-44-4 0,72 10 0,-47-9 0,10 0 0,47 9 0,-1-1 0,1-1 0,-35-12 0,58 17 0,0 0 0,-1 0 0,1 0 0,0 0 0,-1-1 0,1 1 0,-1 0 0,1 0 0,0 0 0,0 0 0,-1-1 0,1 1 0,0 0 0,-1 0 0,1 0 0,0-1 0,0 1 0,-1 0 0,1-1 0,0 1 0,0 0 0,-1 0 0,1-1 0,0 1 0,0 0 0,0-1 0,0 1 0,0-1 0,0 1 0,-1 0 0,1-1 0,0 1 0,0 0 0,0-1 0,12-8 0,32-4 0,-35 10 0,81-19 0,0 4 0,165-11 0,-88 2-292,-3 0 12,-95 17 189,-2-2-1,91-30 1,-91 23-120,1 2 0,78-9-1,145-6-1172,-6-11 1384,-86 9 0,34 5 0,4-20-1643,-95 16 965,-64 15 678,-38 8 0,0 2 0,65-6 0,268-32 556,-313 35-503,146-36 585,-134 28-590,127-18-1,-36 14 16,197-55 0,-141 27-43,-71 25-475,33-7-201,22-6 107,-48 11 212,-23 1 337,152-11 0,55-12 0,-314 45 0,265-50 0,-192 36 0,-48 8 0,91-7 0,-65 11 246,120-26-1,-131 19-51,1 3 1,108-4 0,-127 13-195,55-10 0,-14 1 0,1 3 75,207-12 2806,331 21-1218,-596-2-1663,56-11 0,-55 6 0,54-2 0,597 9 0,-640 2 0,-1 1 0,70 16 0,-69-10 0,1-3 0,58 3 0,30 3 0,-86-6 0,47-1 0,-50-3 0,61 10 0,-35-2 0,3-1 0,-26-3 0,79 3 0,4-13 0,159 5 0,-206 11 0,-56-8 0,47 3 0,12-8 0,-48-2 0,0 2 0,-1 2 0,45 8 0,-6 1 0,-1-4 0,1-3 0,94-7 0,-33 0 0,1637 3 0,-1727-2 0,0-3 0,68-15 0,-69 11 0,2 1 0,67-2 0,1008 11 0,-1102-2 0,0-1 0,35-8 0,-34 5 0,1 2 0,24-2 0,111-9 0,31 0 0,-158 13 0,61-10 0,-59 5 0,52-2 0,-63 7 0,0-1 0,31-8 0,-29 5 0,-1 2 0,25-2 0,55 4 0,-48 2 0,-1-2 0,82-13 0,-93 8 0,0 2 0,0 3 0,44 2 0,72-2 0,-87-12 0,-52 8 0,0 1 0,31-1 0,76 5 0,-68 1 0,0-2 0,97-14 0,-90 6 0,0 4 0,0 2 0,66 7 0,-7-2 0,-39 0 0,94-4 0,-108-11 0,-52 8 0,1 1 0,29-1 0,-10 4 0,-7 1 0,-1-2 0,0 0 0,32-8 0,-35 5 0,0 1 0,46 0 0,-45 3 0,-1-1 0,49-9 0,-43 5 0,-1 2 0,1 1 0,0 2 0,45 4 0,67-3 0,-75-13 0,-51 9 0,0 0 0,28-1 0,599 3 0,-315 4 0,-300-3 0,56-11 0,-56 6 0,54-2 0,1903 7 0,-935 3 0,-1034-3 0,-1-1 0,37-8 0,-35 5 0,0 1 0,27-1 0,42 5 0,-53 1 0,0-1 0,0-3 0,64-10 0,-56 5 0,1 3 0,0 2 0,0 2 0,51 5 0,9-2 0,-71-1 0,21-1 0,-1-1 0,90-15 0,-82 8 0,0 2 0,0 3 0,74 7 0,-13-2 0,-122-2 0,33 1 0,0-2 0,0-1 0,54-11 0,-13-2 0,118-6 0,-158 18 0,36-9 0,-52 7 0,1 1 0,25 0 0,116-12 0,-59 4 0,-45 4 0,82-22 0,-96 18 0,1 2 0,1 2 0,71-3 0,-88 12 0,0-2 0,1-1 0,51-11 0,-52 8 0,1 1 0,-1 1 0,43 2 0,-42 1 0,1-1 0,-1-1 0,36-8 0,-37 4 0,50-2 0,-49 6 0,44-9 0,-26 4 0,0 2 0,0 2 0,88 6 0,-29-1 0,-57-1 0,-12 0 0,0-1 0,0-2 0,73-14 0,-70 9 0,0 2 0,1 2 0,0 1 0,54 6 0,2-2 0,55 1 0,170-6 0,-238-10 0,-54 8 0,48-3 0,-27 4 0,96-19 0,-100 13 0,0 2 0,71-1 0,-66 6 0,61-10 0,-18 2 0,49-15 0,-107 18 0,0 1 0,1 1 0,44 0 0,-43 6 0,0-1 0,66-12 0,-70 8 0,57-2 0,-62 7 0,1-3 0,51-9 0,-56 7 0,-1 2 0,1 0 0,38 2 0,-36 2 0,-1-2 0,51-8 0,237-59 0,-271 59 0,-17 3 0,0 1 0,56-3 0,-46 6 0,55-9 0,-56 5 0,60-2 0,-71 8 0,-1-1 0,1-1 0,41-9 0,64-17 0,-98 22 0,0 2 0,0 1 0,0 2 0,47 4 0,-46-1 0,1-1 0,0-2 0,63-10 0,-63 6 0,0 0 0,60 2 0,4-1 0,-27-9 0,-52 9 0,-1 0 0,29-1 0,43-8 0,-67 8 0,46-3 0,-34 5 0,43-8 0,-45 5 0,56-2 0,-64 8 0,1-1 0,0-2 0,35-7 0,-31 4 0,-1 2 0,1 2 0,34 1 0,-35 1 0,0-1 0,0-1 0,41-9 0,-63 9 0,16-4 0,-25 3 0,-14 2 0,-23 1 0,-110 2 0,145-2 0,1 0 0,-1 1 0,1-1 0,0 1 0,-1-1 0,1 1 0,-1 0 0,1 0 0,0 0 0,0 0 0,0 0 0,0 1 0,0-1 0,0 1 0,0-1 0,0 1 0,0 0 0,1 0 0,-1-1 0,0 1 0,-1 4 0,1-2 0,0 0 0,1 1 0,0-1 0,-1 1 0,1-1 0,1 1 0,-1 0 0,1-1 0,0 1 0,0 8 0,3 5 0,0 1 0,1-1 0,1 0 0,11 29 0,-9-25 0,-1 0 0,-1 0 0,-1 0 0,-1 0 0,-1 1 0,-3 44 0,1-37 0,1 1 0,9 58 0,3-15 0,-8-43 0,0-1 0,3-1 0,11 35 0,-9-37 0,-1 0 0,-1 1 0,-2 0 0,-1 1 0,-1-1 0,-1 1 0,-2 49 0,-2 426 0,-1-525 0,0 0 0,-8-32 0,6 30 0,-5-47 0,10 35 0,0 23 0,-1 1 0,0-1 0,0 1 0,-4-21 0,3 29 0,0 1 0,1-1 0,-1 1 0,0 0 0,0-1 0,-1 1 0,1 0 0,0 0 0,-1 0 0,1 0 0,-1 0 0,0 0 0,1 0 0,-1 0 0,0 1 0,0-1 0,0 1 0,0-1 0,-1 1 0,1 0 0,0 0 0,-1 0 0,1 0 0,0 0 0,-1 0 0,-3 0 0,-18-1 0,-1 0 0,1 1 0,-44 5 0,48-1 0,0-2 0,-1 0 0,1-2 0,-1 0 0,1-1 0,-26-6 0,20 2 0,-1 1 0,1 1 0,-47 0 0,42 3 0,0-1 0,-40-8 0,-61-18 0,106 23 0,-1 1 0,-53 0 0,52 4 0,0-2 0,-48-8 0,47 4 0,-1 3 0,-55-1 0,56 4 0,0-2 0,0 0 0,-31-8 0,32 5 0,1 1 0,-52-1 0,50 5 0,1-2 0,-46-8 0,28 2 0,-1 3 0,0 2 0,-93 6 0,34-1 0,-1694-2 0,1780 2 0,0 0 0,-34 8 0,32-6 0,0 0 0,-24 1 0,-672-3 0,350-5 0,-2435 3 0,2802 1 0,0-1 0,-1 0 0,1 0 0,0 0 0,-1 0 0,1 0 0,0 0 0,-1 0 0,1-1 0,0 1 0,0 0 0,-1-1 0,1 1 0,0-1 0,0 0 0,0 1 0,-2-2 0,3 1 0,0 1 0,0-1 0,0 1 0,0-1 0,0 0 0,0 1 0,0-1 0,0 1 0,1-1 0,-1 1 0,0-1 0,0 1 0,1-1 0,-1 1 0,0-1 0,1 1 0,-1 0 0,0-1 0,1 1 0,-1-1 0,1 1 0,-1 0 0,0-1 0,1 1 0,-1 0 0,2-1 0,44-22 0,0 11 0,0 2 0,1 2 0,49-2 0,90-16 0,-163 22 0,-1-1 0,36-13 0,24-5 0,11 2 0,-52 11 0,0 1 0,86-6 0,-90 12 0,-1-1 0,0-2 0,65-20 0,49-9 0,61 3 0,-77 6 0,-83 18 0,-3 0 0,90-3 0,-130 11 0,24 1 0,0-1 0,-1-2 0,62-12 0,-52 7 0,1 2 0,0 2 0,-1 1 0,56 6 0,0-2 0,5 0 0,113-4 0,-144-11 0,-51 9 0,0 0 0,28-1 0,669 3 0,-349 4 0,-366-2 0,31 1 0,1-2 0,0-1 0,59-12 0,-52 7 0,1 2 0,0 2 0,0 1 0,54 6 0,1-2 0,-53-4 0,56-9 0,-56 5 0,59-2 0,-50 9 0,-15 0 0,0-1 0,0-2 0,70-12 0,-80 8 0,50-2 0,-49 6 0,47-9 0,-43 5 0,0 1 0,37 1 0,-30 2 0,38-8 0,65-17 0,-114 22 0,0 1 0,0 2 0,0 1 0,39 3 0,55-2 0,-51-13 0,-53 9 0,1 0 0,28-1 0,-31 4 0,13 1 0,1-2 0,-1-1 0,31-7 0,-33 5 0,0 1 0,49 0 0,-48 3 0,1-1 0,43-8 0,-23-2 0,0 2 0,1 2 0,78-1 0,-108 8 0,0-1 0,34-7 0,33-4 0,69-1 0,31 0 0,-177 14 0,0-1 0,1-1 0,-1 0 0,0 0 0,0-2 0,-1 1 0,16-8 0,14-4 0,-38 14 0,0 1 0,-1-1 0,1 0 0,0 1 0,0-1 0,0 1 0,0 0 0,0 0 0,0 0 0,0 0 0,0 0 0,0 0 0,0 0 0,0 0 0,0 1 0,-1-1 0,1 1 0,0 0 0,0-1 0,0 1 0,0 0 0,-1 0 0,1 0 0,-1 0 0,1 0 0,0 1 0,-1-1 0,2 3 0,-2-2 0,0 0 0,0 0 0,0 0 0,0 0 0,-1 0 0,1 1 0,-1-1 0,1 0 0,-1 1 0,0-1 0,0 0 0,0 0 0,0 1 0,-1-1 0,1 0 0,-1 1 0,1-1 0,-1 0 0,0 0 0,0 0 0,0 0 0,0 0 0,0 0 0,-2 3 0,-8 16 0,1 0 0,1 0 0,-7 24 0,-10 24 0,22-59 0,0 1 0,1 0 0,0-1 0,1 1 0,0 0 0,1 0 0,0 0 0,1 16 0,2 6 0,11 47 0,1 21 0,-12-88 0,0 0 0,0 0 0,7 16 0,3 19 0,-13-47 0,1 0 0,0 0 0,0 0 0,-1 0 0,1 0 0,0 0 0,-1 0 0,1 0 0,-1 0 0,1 0 0,-1-1 0,0 1 0,1 0 0,-1 0 0,0 0 0,0-1 0,0 1 0,1-1 0,-1 1 0,0 0 0,0-1 0,0 1 0,0-1 0,0 0 0,0 1 0,0-1 0,0 0 0,0 0 0,0 1 0,0-1 0,0 0 0,0 0 0,0 0 0,0 0 0,0 0 0,-2-1 0,-40-1 0,13-4 0,0-1 0,1-2 0,0-1 0,-30-15 0,26 11 0,0 1 0,-50-12 0,74 23 0,1 0 0,-1-1 0,1 0 0,0 0 0,-1-1 0,2 0 0,-1 0 0,0-1 0,1 0 0,0 0 0,0-1 0,0 0 0,-8-9 0,15 14 0,-1 0 0,1-1 0,-1 1 0,1 0 0,0 0 0,-1-1 0,1 1 0,0 0 0,0-1 0,0 1 0,0 0 0,0 0 0,0-1 0,0 1 0,0 0 0,1-1 0,-1 1 0,0 0 0,1 0 0,-1-1 0,1 1 0,0 0 0,-1 0 0,1 0 0,0 0 0,0 0 0,-1 0 0,1 0 0,0 0 0,0 0 0,0 0 0,0 0 0,0 1 0,2-2 0,51-25 0,-22 12 0,-20 6 0,0-1 0,-1 0 0,0-1 0,-1 0 0,0-1 0,-1 0 0,0 0 0,-1-1 0,9-19 0,-16 31 0,-1 0 0,0 0 0,1 1 0,-1-1 0,0 0 0,0 0 0,0 0 0,1 0 0,-1 0 0,0 0 0,0 1 0,0-1 0,0 0 0,-1 0 0,1 0 0,0 0 0,0 0 0,0 0 0,-1 0 0,1 1 0,0-1 0,-1 0 0,1 0 0,-1 0 0,1 1 0,-1-1 0,0-1 0,-1 1 0,0-1 0,0 1 0,0 0 0,0 0 0,-1 0 0,1 0 0,0 0 0,0 0 0,-1 1 0,-3-1 0,-64-2 0,60 4 0,-33-1 0,2 0 0,1 1 0,-1 3 0,-49 9 0,41-1 0,0-3 0,0-1 0,-84 1 0,113-8 0,0 1 0,-36 8 0,34-6 0,1 0 0,-25 1 0,-43-5 0,52-1 0,-1 1 0,1 2 0,-64 12 0,72-9 0,-1-1 0,0-1 0,-38-2 0,38-1 0,0 1 0,1 1 0,-42 9 0,-103 26 0,64-13 0,79-15 0,-1-2 0,1-2 0,-56 4 0,18-10 0,756 2 0,-324-3 0,-344 4 0,1 0 0,36 8 0,-35-5 0,0-1 0,27 1 0,65 8 0,-77-7 0,52 1 0,-77-6-273,-1-1 0,1 2 0,-1-1 0,17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9:36:44.231"/>
    </inkml:context>
    <inkml:brush xml:id="br0">
      <inkml:brushProperty name="width" value="0.35" units="cm"/>
      <inkml:brushProperty name="height" value="0.35" units="cm"/>
      <inkml:brushProperty name="color" value="#1C1844"/>
    </inkml:brush>
  </inkml:definitions>
  <inkml:trace contextRef="#ctx0" brushRef="#br0">43 224 24575,'27'0'0,"1"-1"0,-1-1 0,0-1 0,49-12 0,59-13 0,2 0 0,-90 18 0,1 1 0,0 2 0,0 3 0,78 3 0,-153 1 0,0-1 0,-31-6 0,-169-36 0,216 42 0,-96-22 0,71 13 0,0 3 0,-53-5 0,23 11-18,43 2-319,0-2 0,0 0 1,-41-8-1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1AAA-BEC1-6FC6-585D-12E4B91DC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77909-E682-F5B2-776D-230068CC7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6FBD7-FBC9-510D-47C0-E2B33E822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96D20-E4A3-5164-EE8C-4CB523B4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962E7-06F4-DFA6-BD32-2DC48500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5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0C68-8414-8F6F-2BE4-65760D9B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3B29B-C807-D696-60A3-6B7E2B672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7C5A-88B9-CE29-DD88-004BDE9F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2E3BA-C76B-C1D8-27E6-806857FEE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78FDC-BF8F-03DC-A226-F1A5E3A1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0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513E1-CE31-F990-5CE9-1715CA885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7AAF9-49F4-D4B6-8F4A-08DC41CCD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C0B6B-F8D8-CF99-6626-088B172B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0914-824E-1FC8-80D2-7CAF6EA5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4C358-96A8-61D7-A33F-49F82075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2D05-EFC1-F7BC-4557-3E3779C0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DAB9-C72C-D7C5-B166-946F386FF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E0922-9011-7ED7-A699-DB6E48AF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331C-29AE-9DEC-971D-02398A12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5140-B006-A917-A4D7-47FE53A0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E13D-C3E8-F744-2DB5-073FAF10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DBEC1-C9B6-CD48-1EDA-EBECAD77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9BE9A-1BFF-3A40-EC90-A1C3B2B9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D0F5C-98AC-FA8E-86B7-0FE14213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5BEDF-5216-1234-B07D-5DC22C4D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7EB1-D2B1-570D-753F-82129567C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2B622-5FE9-700B-3A15-AFD99DAC0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AACEC-D453-B13F-636D-72AA43206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916AC-F2AD-7DAE-7CF8-2C8650207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CFBFF-6707-CCDC-98B1-0EAE6863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AE5CB-EC65-7439-C06F-1A4A2030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6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E563-632D-FDF1-7EFC-1C57FDDA0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F707C-C5AC-692B-5C3D-781C6BB9A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CB4C4-1743-AED1-9FEF-A34AF2543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9056B-BCD7-4458-192B-2985454E5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69455-EBD6-9A5D-F150-DD23AE566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B6F80-C206-64DA-052A-1B5D9943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B32D9-7A04-2F9A-AF5F-2C0830E7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69121-4682-64CA-7BC5-9DE876A8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D945-C956-2F91-CAAC-DF978C6A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F7C91-5FC0-842E-7CA2-99281DEC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44966-A66D-1EE1-64DC-F45317EC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44C37-4657-406C-3D5F-4195EF45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71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2B4E3-6523-EDE0-24F2-8D1895CB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68AE4-4D8E-09D8-CA6B-00C77DCD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106FA-6C45-C8E3-15CB-A742DC6A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9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F74B-8A11-8821-CD80-C37E948D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66D0B-4039-6EB7-22B8-2FDEAA9B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45F5E-4FB3-D62B-57DB-EA9CD0EAF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0AEB7-BD36-ACAE-C30A-617B6ADE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210FA-131B-8AC6-1B45-529748139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67952-D959-E7C9-B538-A9ED935A0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69C3-69D6-095D-C191-AE937460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32210-EB5D-7C41-50A2-233F9133C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3BEFA-D21F-1BA5-0546-D1BD0F15D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DA873-23DF-D10F-2C4E-7072F922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F5C0B-05E3-C467-4A04-0B053ECC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7C2CF-3D0D-FDE0-63B7-0559BF275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1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49B82-7818-1EDE-99BD-75D0AA62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62FD0-2CCD-E65C-0B35-98AB4AEAF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CC82C-D442-8DA9-1709-E7F11A069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DE50-76DD-43D3-A31B-0EBF15A31CCB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D3F29-DA80-8AAB-D40D-35FF32130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E2809-1509-2480-90F7-5AB9D3806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54BBF-33DE-4A9C-94F1-BFD2A54303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6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advTm="250">
        <p159:morph option="byObject"/>
      </p:transition>
    </mc:Choice>
    <mc:Fallback xmlns="">
      <p:transition advTm="25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7/06/relationships/model3d" Target="../media/model3d6.glb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microsoft.com/office/2017/06/relationships/model3d" Target="../media/model3d8.glb"/><Relationship Id="rId18" Type="http://schemas.openxmlformats.org/officeDocument/2006/relationships/image" Target="../media/image41.png"/><Relationship Id="rId3" Type="http://schemas.openxmlformats.org/officeDocument/2006/relationships/image" Target="../media/image320.png"/><Relationship Id="rId7" Type="http://schemas.openxmlformats.org/officeDocument/2006/relationships/customXml" Target="../ink/ink4.xml"/><Relationship Id="rId12" Type="http://schemas.openxmlformats.org/officeDocument/2006/relationships/image" Target="../media/image37.svg"/><Relationship Id="rId17" Type="http://schemas.microsoft.com/office/2017/06/relationships/model3d" Target="../media/model3d9.glb"/><Relationship Id="rId2" Type="http://schemas.openxmlformats.org/officeDocument/2006/relationships/customXml" Target="../ink/ink1.xml"/><Relationship Id="rId16" Type="http://schemas.openxmlformats.org/officeDocument/2006/relationships/image" Target="../media/image40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6.png"/><Relationship Id="rId5" Type="http://schemas.openxmlformats.org/officeDocument/2006/relationships/image" Target="../media/image330.png"/><Relationship Id="rId15" Type="http://schemas.openxmlformats.org/officeDocument/2006/relationships/image" Target="../media/image39.png"/><Relationship Id="rId10" Type="http://schemas.openxmlformats.org/officeDocument/2006/relationships/customXml" Target="../ink/ink6.xml"/><Relationship Id="rId19" Type="http://schemas.microsoft.com/office/2017/06/relationships/model3d" Target="../media/model3d10.glb"/><Relationship Id="rId4" Type="http://schemas.openxmlformats.org/officeDocument/2006/relationships/customXml" Target="../ink/ink2.xml"/><Relationship Id="rId9" Type="http://schemas.openxmlformats.org/officeDocument/2006/relationships/image" Target="../media/image340.png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17/06/relationships/model3d" Target="../media/model3d10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17/06/relationships/model3d" Target="../media/model3d10.glb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9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17/06/relationships/model3d" Target="../media/model3d10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customXml" Target="../ink/ink8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0.glb"/><Relationship Id="rId5" Type="http://schemas.openxmlformats.org/officeDocument/2006/relationships/image" Target="../media/image41.png"/><Relationship Id="rId4" Type="http://schemas.microsoft.com/office/2017/06/relationships/model3d" Target="../media/model3d9.glb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299517-637B-4830-0758-7A3CA41C57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BB27E75-FD95-2FA4-B5E7-F85EEB23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D2D13F63-5083-D6C2-45B4-203061CFDF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4849979"/>
                  </p:ext>
                </p:extLst>
              </p:nvPr>
            </p:nvGraphicFramePr>
            <p:xfrm rot="4172941">
              <a:off x="-3220506" y="3212958"/>
              <a:ext cx="1235492" cy="2718080"/>
            </p:xfrm>
            <a:graphic>
              <a:graphicData uri="http://schemas.microsoft.com/office/drawing/2017/model3d">
                <am3d:model3d r:embed="rId4">
                  <am3d:spPr>
                    <a:xfrm rot="4172941">
                      <a:off x="0" y="0"/>
                      <a:ext cx="1235492" cy="2718080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727011" ay="1140331" az="60861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312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D2D13F63-5083-D6C2-45B4-203061CFDF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4172941">
                <a:off x="-3220506" y="3212958"/>
                <a:ext cx="1235492" cy="27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32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9713E-EA91-2D36-4376-0FA8DA11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08182F-E02F-D116-7052-DDF039D5DE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63E6184-ECF1-BF1B-3375-43D6D8F5FB93}"/>
              </a:ext>
            </a:extLst>
          </p:cNvPr>
          <p:cNvSpPr/>
          <p:nvPr/>
        </p:nvSpPr>
        <p:spPr>
          <a:xfrm>
            <a:off x="-745794" y="-761338"/>
            <a:ext cx="13866707" cy="8254357"/>
          </a:xfrm>
          <a:custGeom>
            <a:avLst/>
            <a:gdLst>
              <a:gd name="connsiteX0" fmla="*/ 1737272 w 2102958"/>
              <a:gd name="connsiteY0" fmla="*/ 956116 h 2280191"/>
              <a:gd name="connsiteX1" fmla="*/ 1356272 w 2102958"/>
              <a:gd name="connsiteY1" fmla="*/ 803716 h 2280191"/>
              <a:gd name="connsiteX2" fmla="*/ 880022 w 2102958"/>
              <a:gd name="connsiteY2" fmla="*/ 289366 h 2280191"/>
              <a:gd name="connsiteX3" fmla="*/ 60872 w 2102958"/>
              <a:gd name="connsiteY3" fmla="*/ 117916 h 2280191"/>
              <a:gd name="connsiteX4" fmla="*/ 175172 w 2102958"/>
              <a:gd name="connsiteY4" fmla="*/ 2099116 h 2280191"/>
              <a:gd name="connsiteX5" fmla="*/ 1089572 w 2102958"/>
              <a:gd name="connsiteY5" fmla="*/ 2099116 h 2280191"/>
              <a:gd name="connsiteX6" fmla="*/ 1889672 w 2102958"/>
              <a:gd name="connsiteY6" fmla="*/ 1299016 h 2280191"/>
              <a:gd name="connsiteX7" fmla="*/ 2099222 w 2102958"/>
              <a:gd name="connsiteY7" fmla="*/ 1127566 h 2280191"/>
              <a:gd name="connsiteX8" fmla="*/ 2003972 w 2102958"/>
              <a:gd name="connsiteY8" fmla="*/ 937066 h 2280191"/>
              <a:gd name="connsiteX9" fmla="*/ 1737272 w 2102958"/>
              <a:gd name="connsiteY9" fmla="*/ 956116 h 2280191"/>
              <a:gd name="connsiteX0" fmla="*/ 1737272 w 3025595"/>
              <a:gd name="connsiteY0" fmla="*/ 956116 h 2280191"/>
              <a:gd name="connsiteX1" fmla="*/ 1356272 w 3025595"/>
              <a:gd name="connsiteY1" fmla="*/ 803716 h 2280191"/>
              <a:gd name="connsiteX2" fmla="*/ 880022 w 3025595"/>
              <a:gd name="connsiteY2" fmla="*/ 289366 h 2280191"/>
              <a:gd name="connsiteX3" fmla="*/ 60872 w 3025595"/>
              <a:gd name="connsiteY3" fmla="*/ 117916 h 2280191"/>
              <a:gd name="connsiteX4" fmla="*/ 175172 w 3025595"/>
              <a:gd name="connsiteY4" fmla="*/ 2099116 h 2280191"/>
              <a:gd name="connsiteX5" fmla="*/ 1089572 w 3025595"/>
              <a:gd name="connsiteY5" fmla="*/ 2099116 h 2280191"/>
              <a:gd name="connsiteX6" fmla="*/ 1889672 w 3025595"/>
              <a:gd name="connsiteY6" fmla="*/ 1299016 h 2280191"/>
              <a:gd name="connsiteX7" fmla="*/ 2099222 w 3025595"/>
              <a:gd name="connsiteY7" fmla="*/ 1127566 h 2280191"/>
              <a:gd name="connsiteX8" fmla="*/ 3023147 w 3025595"/>
              <a:gd name="connsiteY8" fmla="*/ 556066 h 2280191"/>
              <a:gd name="connsiteX9" fmla="*/ 1737272 w 3025595"/>
              <a:gd name="connsiteY9" fmla="*/ 956116 h 2280191"/>
              <a:gd name="connsiteX0" fmla="*/ 1737272 w 3220007"/>
              <a:gd name="connsiteY0" fmla="*/ 956116 h 2280191"/>
              <a:gd name="connsiteX1" fmla="*/ 1356272 w 3220007"/>
              <a:gd name="connsiteY1" fmla="*/ 803716 h 2280191"/>
              <a:gd name="connsiteX2" fmla="*/ 880022 w 3220007"/>
              <a:gd name="connsiteY2" fmla="*/ 289366 h 2280191"/>
              <a:gd name="connsiteX3" fmla="*/ 60872 w 3220007"/>
              <a:gd name="connsiteY3" fmla="*/ 117916 h 2280191"/>
              <a:gd name="connsiteX4" fmla="*/ 175172 w 3220007"/>
              <a:gd name="connsiteY4" fmla="*/ 2099116 h 2280191"/>
              <a:gd name="connsiteX5" fmla="*/ 1089572 w 3220007"/>
              <a:gd name="connsiteY5" fmla="*/ 2099116 h 2280191"/>
              <a:gd name="connsiteX6" fmla="*/ 1889672 w 3220007"/>
              <a:gd name="connsiteY6" fmla="*/ 1299016 h 2280191"/>
              <a:gd name="connsiteX7" fmla="*/ 3204122 w 3220007"/>
              <a:gd name="connsiteY7" fmla="*/ 1041841 h 2280191"/>
              <a:gd name="connsiteX8" fmla="*/ 3023147 w 3220007"/>
              <a:gd name="connsiteY8" fmla="*/ 556066 h 2280191"/>
              <a:gd name="connsiteX9" fmla="*/ 1737272 w 3220007"/>
              <a:gd name="connsiteY9" fmla="*/ 956116 h 2280191"/>
              <a:gd name="connsiteX0" fmla="*/ 1737272 w 3220007"/>
              <a:gd name="connsiteY0" fmla="*/ 956116 h 2272034"/>
              <a:gd name="connsiteX1" fmla="*/ 1356272 w 3220007"/>
              <a:gd name="connsiteY1" fmla="*/ 803716 h 2272034"/>
              <a:gd name="connsiteX2" fmla="*/ 880022 w 3220007"/>
              <a:gd name="connsiteY2" fmla="*/ 289366 h 2272034"/>
              <a:gd name="connsiteX3" fmla="*/ 60872 w 3220007"/>
              <a:gd name="connsiteY3" fmla="*/ 117916 h 2272034"/>
              <a:gd name="connsiteX4" fmla="*/ 175172 w 3220007"/>
              <a:gd name="connsiteY4" fmla="*/ 2099116 h 2272034"/>
              <a:gd name="connsiteX5" fmla="*/ 1089572 w 3220007"/>
              <a:gd name="connsiteY5" fmla="*/ 2099116 h 2272034"/>
              <a:gd name="connsiteX6" fmla="*/ 2480222 w 3220007"/>
              <a:gd name="connsiteY6" fmla="*/ 1470466 h 2272034"/>
              <a:gd name="connsiteX7" fmla="*/ 3204122 w 3220007"/>
              <a:gd name="connsiteY7" fmla="*/ 1041841 h 2272034"/>
              <a:gd name="connsiteX8" fmla="*/ 3023147 w 3220007"/>
              <a:gd name="connsiteY8" fmla="*/ 556066 h 2272034"/>
              <a:gd name="connsiteX9" fmla="*/ 1737272 w 3220007"/>
              <a:gd name="connsiteY9" fmla="*/ 956116 h 2272034"/>
              <a:gd name="connsiteX0" fmla="*/ 1720804 w 3203539"/>
              <a:gd name="connsiteY0" fmla="*/ 956116 h 3233440"/>
              <a:gd name="connsiteX1" fmla="*/ 1339804 w 3203539"/>
              <a:gd name="connsiteY1" fmla="*/ 803716 h 3233440"/>
              <a:gd name="connsiteX2" fmla="*/ 863554 w 3203539"/>
              <a:gd name="connsiteY2" fmla="*/ 289366 h 3233440"/>
              <a:gd name="connsiteX3" fmla="*/ 44404 w 3203539"/>
              <a:gd name="connsiteY3" fmla="*/ 117916 h 3233440"/>
              <a:gd name="connsiteX4" fmla="*/ 158704 w 3203539"/>
              <a:gd name="connsiteY4" fmla="*/ 2099116 h 3233440"/>
              <a:gd name="connsiteX5" fmla="*/ 577804 w 3203539"/>
              <a:gd name="connsiteY5" fmla="*/ 3223066 h 3233440"/>
              <a:gd name="connsiteX6" fmla="*/ 2463754 w 3203539"/>
              <a:gd name="connsiteY6" fmla="*/ 1470466 h 3233440"/>
              <a:gd name="connsiteX7" fmla="*/ 3187654 w 3203539"/>
              <a:gd name="connsiteY7" fmla="*/ 1041841 h 3233440"/>
              <a:gd name="connsiteX8" fmla="*/ 3006679 w 3203539"/>
              <a:gd name="connsiteY8" fmla="*/ 556066 h 3233440"/>
              <a:gd name="connsiteX9" fmla="*/ 1720804 w 3203539"/>
              <a:gd name="connsiteY9" fmla="*/ 956116 h 3233440"/>
              <a:gd name="connsiteX0" fmla="*/ 1720804 w 3203539"/>
              <a:gd name="connsiteY0" fmla="*/ 943284 h 3220608"/>
              <a:gd name="connsiteX1" fmla="*/ 1377904 w 3203539"/>
              <a:gd name="connsiteY1" fmla="*/ 301934 h 3220608"/>
              <a:gd name="connsiteX2" fmla="*/ 863554 w 3203539"/>
              <a:gd name="connsiteY2" fmla="*/ 276534 h 3220608"/>
              <a:gd name="connsiteX3" fmla="*/ 44404 w 3203539"/>
              <a:gd name="connsiteY3" fmla="*/ 105084 h 3220608"/>
              <a:gd name="connsiteX4" fmla="*/ 158704 w 3203539"/>
              <a:gd name="connsiteY4" fmla="*/ 2086284 h 3220608"/>
              <a:gd name="connsiteX5" fmla="*/ 577804 w 3203539"/>
              <a:gd name="connsiteY5" fmla="*/ 3210234 h 3220608"/>
              <a:gd name="connsiteX6" fmla="*/ 2463754 w 3203539"/>
              <a:gd name="connsiteY6" fmla="*/ 1457634 h 3220608"/>
              <a:gd name="connsiteX7" fmla="*/ 3187654 w 3203539"/>
              <a:gd name="connsiteY7" fmla="*/ 1029009 h 3220608"/>
              <a:gd name="connsiteX8" fmla="*/ 3006679 w 3203539"/>
              <a:gd name="connsiteY8" fmla="*/ 543234 h 3220608"/>
              <a:gd name="connsiteX9" fmla="*/ 1720804 w 3203539"/>
              <a:gd name="connsiteY9" fmla="*/ 943284 h 3220608"/>
              <a:gd name="connsiteX0" fmla="*/ 1709460 w 3192195"/>
              <a:gd name="connsiteY0" fmla="*/ 1469976 h 3747300"/>
              <a:gd name="connsiteX1" fmla="*/ 1366560 w 3192195"/>
              <a:gd name="connsiteY1" fmla="*/ 828626 h 3747300"/>
              <a:gd name="connsiteX2" fmla="*/ 693460 w 3192195"/>
              <a:gd name="connsiteY2" fmla="*/ 3126 h 3747300"/>
              <a:gd name="connsiteX3" fmla="*/ 33060 w 3192195"/>
              <a:gd name="connsiteY3" fmla="*/ 631776 h 3747300"/>
              <a:gd name="connsiteX4" fmla="*/ 147360 w 3192195"/>
              <a:gd name="connsiteY4" fmla="*/ 2612976 h 3747300"/>
              <a:gd name="connsiteX5" fmla="*/ 566460 w 3192195"/>
              <a:gd name="connsiteY5" fmla="*/ 3736926 h 3747300"/>
              <a:gd name="connsiteX6" fmla="*/ 2452410 w 3192195"/>
              <a:gd name="connsiteY6" fmla="*/ 1984326 h 3747300"/>
              <a:gd name="connsiteX7" fmla="*/ 3176310 w 3192195"/>
              <a:gd name="connsiteY7" fmla="*/ 1555701 h 3747300"/>
              <a:gd name="connsiteX8" fmla="*/ 2995335 w 3192195"/>
              <a:gd name="connsiteY8" fmla="*/ 1069926 h 3747300"/>
              <a:gd name="connsiteX9" fmla="*/ 1709460 w 3192195"/>
              <a:gd name="connsiteY9" fmla="*/ 1469976 h 3747300"/>
              <a:gd name="connsiteX0" fmla="*/ 1836460 w 3187835"/>
              <a:gd name="connsiteY0" fmla="*/ 955626 h 3747300"/>
              <a:gd name="connsiteX1" fmla="*/ 1366560 w 3187835"/>
              <a:gd name="connsiteY1" fmla="*/ 828626 h 3747300"/>
              <a:gd name="connsiteX2" fmla="*/ 693460 w 3187835"/>
              <a:gd name="connsiteY2" fmla="*/ 3126 h 3747300"/>
              <a:gd name="connsiteX3" fmla="*/ 33060 w 3187835"/>
              <a:gd name="connsiteY3" fmla="*/ 631776 h 3747300"/>
              <a:gd name="connsiteX4" fmla="*/ 147360 w 3187835"/>
              <a:gd name="connsiteY4" fmla="*/ 2612976 h 3747300"/>
              <a:gd name="connsiteX5" fmla="*/ 566460 w 3187835"/>
              <a:gd name="connsiteY5" fmla="*/ 3736926 h 3747300"/>
              <a:gd name="connsiteX6" fmla="*/ 2452410 w 3187835"/>
              <a:gd name="connsiteY6" fmla="*/ 1984326 h 3747300"/>
              <a:gd name="connsiteX7" fmla="*/ 3176310 w 3187835"/>
              <a:gd name="connsiteY7" fmla="*/ 1555701 h 3747300"/>
              <a:gd name="connsiteX8" fmla="*/ 2995335 w 3187835"/>
              <a:gd name="connsiteY8" fmla="*/ 1069926 h 3747300"/>
              <a:gd name="connsiteX9" fmla="*/ 1836460 w 3187835"/>
              <a:gd name="connsiteY9" fmla="*/ 955626 h 3747300"/>
              <a:gd name="connsiteX0" fmla="*/ 1836152 w 3187527"/>
              <a:gd name="connsiteY0" fmla="*/ 955626 h 4251709"/>
              <a:gd name="connsiteX1" fmla="*/ 1366252 w 3187527"/>
              <a:gd name="connsiteY1" fmla="*/ 828626 h 4251709"/>
              <a:gd name="connsiteX2" fmla="*/ 693152 w 3187527"/>
              <a:gd name="connsiteY2" fmla="*/ 3126 h 4251709"/>
              <a:gd name="connsiteX3" fmla="*/ 32752 w 3187527"/>
              <a:gd name="connsiteY3" fmla="*/ 631776 h 4251709"/>
              <a:gd name="connsiteX4" fmla="*/ 147052 w 3187527"/>
              <a:gd name="connsiteY4" fmla="*/ 2612976 h 4251709"/>
              <a:gd name="connsiteX5" fmla="*/ 553452 w 3187527"/>
              <a:gd name="connsiteY5" fmla="*/ 4244926 h 4251709"/>
              <a:gd name="connsiteX6" fmla="*/ 2452102 w 3187527"/>
              <a:gd name="connsiteY6" fmla="*/ 1984326 h 4251709"/>
              <a:gd name="connsiteX7" fmla="*/ 3176002 w 3187527"/>
              <a:gd name="connsiteY7" fmla="*/ 1555701 h 4251709"/>
              <a:gd name="connsiteX8" fmla="*/ 2995027 w 3187527"/>
              <a:gd name="connsiteY8" fmla="*/ 1069926 h 4251709"/>
              <a:gd name="connsiteX9" fmla="*/ 1836152 w 3187527"/>
              <a:gd name="connsiteY9" fmla="*/ 955626 h 4251709"/>
              <a:gd name="connsiteX0" fmla="*/ 1836152 w 3187527"/>
              <a:gd name="connsiteY0" fmla="*/ 955626 h 4247170"/>
              <a:gd name="connsiteX1" fmla="*/ 1366252 w 3187527"/>
              <a:gd name="connsiteY1" fmla="*/ 828626 h 4247170"/>
              <a:gd name="connsiteX2" fmla="*/ 693152 w 3187527"/>
              <a:gd name="connsiteY2" fmla="*/ 3126 h 4247170"/>
              <a:gd name="connsiteX3" fmla="*/ 32752 w 3187527"/>
              <a:gd name="connsiteY3" fmla="*/ 631776 h 4247170"/>
              <a:gd name="connsiteX4" fmla="*/ 147052 w 3187527"/>
              <a:gd name="connsiteY4" fmla="*/ 2612976 h 4247170"/>
              <a:gd name="connsiteX5" fmla="*/ 553452 w 3187527"/>
              <a:gd name="connsiteY5" fmla="*/ 4244926 h 4247170"/>
              <a:gd name="connsiteX6" fmla="*/ 2547352 w 3187527"/>
              <a:gd name="connsiteY6" fmla="*/ 2263726 h 4247170"/>
              <a:gd name="connsiteX7" fmla="*/ 3176002 w 3187527"/>
              <a:gd name="connsiteY7" fmla="*/ 1555701 h 4247170"/>
              <a:gd name="connsiteX8" fmla="*/ 2995027 w 3187527"/>
              <a:gd name="connsiteY8" fmla="*/ 1069926 h 4247170"/>
              <a:gd name="connsiteX9" fmla="*/ 1836152 w 3187527"/>
              <a:gd name="connsiteY9" fmla="*/ 955626 h 4247170"/>
              <a:gd name="connsiteX0" fmla="*/ 1874252 w 3186419"/>
              <a:gd name="connsiteY0" fmla="*/ 663526 h 4247170"/>
              <a:gd name="connsiteX1" fmla="*/ 1366252 w 3186419"/>
              <a:gd name="connsiteY1" fmla="*/ 828626 h 4247170"/>
              <a:gd name="connsiteX2" fmla="*/ 693152 w 3186419"/>
              <a:gd name="connsiteY2" fmla="*/ 3126 h 4247170"/>
              <a:gd name="connsiteX3" fmla="*/ 32752 w 3186419"/>
              <a:gd name="connsiteY3" fmla="*/ 631776 h 4247170"/>
              <a:gd name="connsiteX4" fmla="*/ 147052 w 3186419"/>
              <a:gd name="connsiteY4" fmla="*/ 2612976 h 4247170"/>
              <a:gd name="connsiteX5" fmla="*/ 553452 w 3186419"/>
              <a:gd name="connsiteY5" fmla="*/ 4244926 h 4247170"/>
              <a:gd name="connsiteX6" fmla="*/ 2547352 w 3186419"/>
              <a:gd name="connsiteY6" fmla="*/ 2263726 h 4247170"/>
              <a:gd name="connsiteX7" fmla="*/ 3176002 w 3186419"/>
              <a:gd name="connsiteY7" fmla="*/ 1555701 h 4247170"/>
              <a:gd name="connsiteX8" fmla="*/ 2995027 w 3186419"/>
              <a:gd name="connsiteY8" fmla="*/ 1069926 h 4247170"/>
              <a:gd name="connsiteX9" fmla="*/ 1874252 w 3186419"/>
              <a:gd name="connsiteY9" fmla="*/ 663526 h 4247170"/>
              <a:gd name="connsiteX0" fmla="*/ 1874252 w 3186419"/>
              <a:gd name="connsiteY0" fmla="*/ 665189 h 4248833"/>
              <a:gd name="connsiteX1" fmla="*/ 1340852 w 3186419"/>
              <a:gd name="connsiteY1" fmla="*/ 360389 h 4248833"/>
              <a:gd name="connsiteX2" fmla="*/ 693152 w 3186419"/>
              <a:gd name="connsiteY2" fmla="*/ 4789 h 4248833"/>
              <a:gd name="connsiteX3" fmla="*/ 32752 w 3186419"/>
              <a:gd name="connsiteY3" fmla="*/ 633439 h 4248833"/>
              <a:gd name="connsiteX4" fmla="*/ 147052 w 3186419"/>
              <a:gd name="connsiteY4" fmla="*/ 2614639 h 4248833"/>
              <a:gd name="connsiteX5" fmla="*/ 553452 w 3186419"/>
              <a:gd name="connsiteY5" fmla="*/ 4246589 h 4248833"/>
              <a:gd name="connsiteX6" fmla="*/ 2547352 w 3186419"/>
              <a:gd name="connsiteY6" fmla="*/ 2265389 h 4248833"/>
              <a:gd name="connsiteX7" fmla="*/ 3176002 w 3186419"/>
              <a:gd name="connsiteY7" fmla="*/ 1557364 h 4248833"/>
              <a:gd name="connsiteX8" fmla="*/ 2995027 w 3186419"/>
              <a:gd name="connsiteY8" fmla="*/ 1071589 h 4248833"/>
              <a:gd name="connsiteX9" fmla="*/ 1874252 w 3186419"/>
              <a:gd name="connsiteY9" fmla="*/ 665189 h 4248833"/>
              <a:gd name="connsiteX0" fmla="*/ 1858417 w 3170584"/>
              <a:gd name="connsiteY0" fmla="*/ 1398656 h 4982300"/>
              <a:gd name="connsiteX1" fmla="*/ 1325017 w 3170584"/>
              <a:gd name="connsiteY1" fmla="*/ 1093856 h 4982300"/>
              <a:gd name="connsiteX2" fmla="*/ 448717 w 3170584"/>
              <a:gd name="connsiteY2" fmla="*/ 1657 h 4982300"/>
              <a:gd name="connsiteX3" fmla="*/ 16917 w 3170584"/>
              <a:gd name="connsiteY3" fmla="*/ 1366906 h 4982300"/>
              <a:gd name="connsiteX4" fmla="*/ 131217 w 3170584"/>
              <a:gd name="connsiteY4" fmla="*/ 3348106 h 4982300"/>
              <a:gd name="connsiteX5" fmla="*/ 537617 w 3170584"/>
              <a:gd name="connsiteY5" fmla="*/ 4980056 h 4982300"/>
              <a:gd name="connsiteX6" fmla="*/ 2531517 w 3170584"/>
              <a:gd name="connsiteY6" fmla="*/ 2998856 h 4982300"/>
              <a:gd name="connsiteX7" fmla="*/ 3160167 w 3170584"/>
              <a:gd name="connsiteY7" fmla="*/ 2290831 h 4982300"/>
              <a:gd name="connsiteX8" fmla="*/ 2979192 w 3170584"/>
              <a:gd name="connsiteY8" fmla="*/ 1805056 h 4982300"/>
              <a:gd name="connsiteX9" fmla="*/ 1858417 w 3170584"/>
              <a:gd name="connsiteY9" fmla="*/ 1398656 h 4982300"/>
              <a:gd name="connsiteX0" fmla="*/ 1858417 w 6760065"/>
              <a:gd name="connsiteY0" fmla="*/ 1398656 h 4982300"/>
              <a:gd name="connsiteX1" fmla="*/ 1325017 w 6760065"/>
              <a:gd name="connsiteY1" fmla="*/ 1093856 h 4982300"/>
              <a:gd name="connsiteX2" fmla="*/ 448717 w 6760065"/>
              <a:gd name="connsiteY2" fmla="*/ 1657 h 4982300"/>
              <a:gd name="connsiteX3" fmla="*/ 16917 w 6760065"/>
              <a:gd name="connsiteY3" fmla="*/ 1366906 h 4982300"/>
              <a:gd name="connsiteX4" fmla="*/ 131217 w 6760065"/>
              <a:gd name="connsiteY4" fmla="*/ 3348106 h 4982300"/>
              <a:gd name="connsiteX5" fmla="*/ 537617 w 6760065"/>
              <a:gd name="connsiteY5" fmla="*/ 4980056 h 4982300"/>
              <a:gd name="connsiteX6" fmla="*/ 2531517 w 6760065"/>
              <a:gd name="connsiteY6" fmla="*/ 2998856 h 4982300"/>
              <a:gd name="connsiteX7" fmla="*/ 3160167 w 6760065"/>
              <a:gd name="connsiteY7" fmla="*/ 2290831 h 4982300"/>
              <a:gd name="connsiteX8" fmla="*/ 6751092 w 6760065"/>
              <a:gd name="connsiteY8" fmla="*/ 1106556 h 4982300"/>
              <a:gd name="connsiteX9" fmla="*/ 1858417 w 6760065"/>
              <a:gd name="connsiteY9" fmla="*/ 1398656 h 4982300"/>
              <a:gd name="connsiteX0" fmla="*/ 1858417 w 6820500"/>
              <a:gd name="connsiteY0" fmla="*/ 1398656 h 4982300"/>
              <a:gd name="connsiteX1" fmla="*/ 1325017 w 6820500"/>
              <a:gd name="connsiteY1" fmla="*/ 1093856 h 4982300"/>
              <a:gd name="connsiteX2" fmla="*/ 448717 w 6820500"/>
              <a:gd name="connsiteY2" fmla="*/ 1657 h 4982300"/>
              <a:gd name="connsiteX3" fmla="*/ 16917 w 6820500"/>
              <a:gd name="connsiteY3" fmla="*/ 1366906 h 4982300"/>
              <a:gd name="connsiteX4" fmla="*/ 131217 w 6820500"/>
              <a:gd name="connsiteY4" fmla="*/ 3348106 h 4982300"/>
              <a:gd name="connsiteX5" fmla="*/ 537617 w 6820500"/>
              <a:gd name="connsiteY5" fmla="*/ 4980056 h 4982300"/>
              <a:gd name="connsiteX6" fmla="*/ 2531517 w 6820500"/>
              <a:gd name="connsiteY6" fmla="*/ 2998856 h 4982300"/>
              <a:gd name="connsiteX7" fmla="*/ 4861967 w 6820500"/>
              <a:gd name="connsiteY7" fmla="*/ 2849631 h 4982300"/>
              <a:gd name="connsiteX8" fmla="*/ 6751092 w 6820500"/>
              <a:gd name="connsiteY8" fmla="*/ 1106556 h 4982300"/>
              <a:gd name="connsiteX9" fmla="*/ 1858417 w 6820500"/>
              <a:gd name="connsiteY9" fmla="*/ 1398656 h 4982300"/>
              <a:gd name="connsiteX0" fmla="*/ 1858417 w 6820500"/>
              <a:gd name="connsiteY0" fmla="*/ 1398656 h 6063159"/>
              <a:gd name="connsiteX1" fmla="*/ 1325017 w 6820500"/>
              <a:gd name="connsiteY1" fmla="*/ 1093856 h 6063159"/>
              <a:gd name="connsiteX2" fmla="*/ 448717 w 6820500"/>
              <a:gd name="connsiteY2" fmla="*/ 1657 h 6063159"/>
              <a:gd name="connsiteX3" fmla="*/ 16917 w 6820500"/>
              <a:gd name="connsiteY3" fmla="*/ 1366906 h 6063159"/>
              <a:gd name="connsiteX4" fmla="*/ 131217 w 6820500"/>
              <a:gd name="connsiteY4" fmla="*/ 3348106 h 6063159"/>
              <a:gd name="connsiteX5" fmla="*/ 537617 w 6820500"/>
              <a:gd name="connsiteY5" fmla="*/ 4980056 h 6063159"/>
              <a:gd name="connsiteX6" fmla="*/ 3204617 w 6820500"/>
              <a:gd name="connsiteY6" fmla="*/ 5983356 h 6063159"/>
              <a:gd name="connsiteX7" fmla="*/ 4861967 w 6820500"/>
              <a:gd name="connsiteY7" fmla="*/ 2849631 h 6063159"/>
              <a:gd name="connsiteX8" fmla="*/ 6751092 w 6820500"/>
              <a:gd name="connsiteY8" fmla="*/ 1106556 h 6063159"/>
              <a:gd name="connsiteX9" fmla="*/ 1858417 w 6820500"/>
              <a:gd name="connsiteY9" fmla="*/ 1398656 h 6063159"/>
              <a:gd name="connsiteX0" fmla="*/ 1856243 w 6818326"/>
              <a:gd name="connsiteY0" fmla="*/ 1398656 h 6148097"/>
              <a:gd name="connsiteX1" fmla="*/ 1322843 w 6818326"/>
              <a:gd name="connsiteY1" fmla="*/ 1093856 h 6148097"/>
              <a:gd name="connsiteX2" fmla="*/ 446543 w 6818326"/>
              <a:gd name="connsiteY2" fmla="*/ 1657 h 6148097"/>
              <a:gd name="connsiteX3" fmla="*/ 14743 w 6818326"/>
              <a:gd name="connsiteY3" fmla="*/ 1366906 h 6148097"/>
              <a:gd name="connsiteX4" fmla="*/ 129043 w 6818326"/>
              <a:gd name="connsiteY4" fmla="*/ 3348106 h 6148097"/>
              <a:gd name="connsiteX5" fmla="*/ 408443 w 6818326"/>
              <a:gd name="connsiteY5" fmla="*/ 5462656 h 6148097"/>
              <a:gd name="connsiteX6" fmla="*/ 3202443 w 6818326"/>
              <a:gd name="connsiteY6" fmla="*/ 5983356 h 6148097"/>
              <a:gd name="connsiteX7" fmla="*/ 4859793 w 6818326"/>
              <a:gd name="connsiteY7" fmla="*/ 2849631 h 6148097"/>
              <a:gd name="connsiteX8" fmla="*/ 6748918 w 6818326"/>
              <a:gd name="connsiteY8" fmla="*/ 1106556 h 6148097"/>
              <a:gd name="connsiteX9" fmla="*/ 1856243 w 6818326"/>
              <a:gd name="connsiteY9" fmla="*/ 1398656 h 6148097"/>
              <a:gd name="connsiteX0" fmla="*/ 1856243 w 6818326"/>
              <a:gd name="connsiteY0" fmla="*/ 2986623 h 7736064"/>
              <a:gd name="connsiteX1" fmla="*/ 1335543 w 6818326"/>
              <a:gd name="connsiteY1" fmla="*/ 27523 h 7736064"/>
              <a:gd name="connsiteX2" fmla="*/ 446543 w 6818326"/>
              <a:gd name="connsiteY2" fmla="*/ 1589624 h 7736064"/>
              <a:gd name="connsiteX3" fmla="*/ 14743 w 6818326"/>
              <a:gd name="connsiteY3" fmla="*/ 2954873 h 7736064"/>
              <a:gd name="connsiteX4" fmla="*/ 129043 w 6818326"/>
              <a:gd name="connsiteY4" fmla="*/ 4936073 h 7736064"/>
              <a:gd name="connsiteX5" fmla="*/ 408443 w 6818326"/>
              <a:gd name="connsiteY5" fmla="*/ 7050623 h 7736064"/>
              <a:gd name="connsiteX6" fmla="*/ 3202443 w 6818326"/>
              <a:gd name="connsiteY6" fmla="*/ 7571323 h 7736064"/>
              <a:gd name="connsiteX7" fmla="*/ 4859793 w 6818326"/>
              <a:gd name="connsiteY7" fmla="*/ 4437598 h 7736064"/>
              <a:gd name="connsiteX8" fmla="*/ 6748918 w 6818326"/>
              <a:gd name="connsiteY8" fmla="*/ 2694523 h 7736064"/>
              <a:gd name="connsiteX9" fmla="*/ 1856243 w 6818326"/>
              <a:gd name="connsiteY9" fmla="*/ 2986623 h 7736064"/>
              <a:gd name="connsiteX0" fmla="*/ 1866930 w 6829013"/>
              <a:gd name="connsiteY0" fmla="*/ 3151676 h 7901117"/>
              <a:gd name="connsiteX1" fmla="*/ 1346230 w 6829013"/>
              <a:gd name="connsiteY1" fmla="*/ 192576 h 7901117"/>
              <a:gd name="connsiteX2" fmla="*/ 139730 w 6829013"/>
              <a:gd name="connsiteY2" fmla="*/ 598977 h 7901117"/>
              <a:gd name="connsiteX3" fmla="*/ 25430 w 6829013"/>
              <a:gd name="connsiteY3" fmla="*/ 3119926 h 7901117"/>
              <a:gd name="connsiteX4" fmla="*/ 139730 w 6829013"/>
              <a:gd name="connsiteY4" fmla="*/ 5101126 h 7901117"/>
              <a:gd name="connsiteX5" fmla="*/ 419130 w 6829013"/>
              <a:gd name="connsiteY5" fmla="*/ 7215676 h 7901117"/>
              <a:gd name="connsiteX6" fmla="*/ 3213130 w 6829013"/>
              <a:gd name="connsiteY6" fmla="*/ 7736376 h 7901117"/>
              <a:gd name="connsiteX7" fmla="*/ 4870480 w 6829013"/>
              <a:gd name="connsiteY7" fmla="*/ 4602651 h 7901117"/>
              <a:gd name="connsiteX8" fmla="*/ 6759605 w 6829013"/>
              <a:gd name="connsiteY8" fmla="*/ 2859576 h 7901117"/>
              <a:gd name="connsiteX9" fmla="*/ 1866930 w 6829013"/>
              <a:gd name="connsiteY9" fmla="*/ 3151676 h 7901117"/>
              <a:gd name="connsiteX0" fmla="*/ 4470430 w 6761287"/>
              <a:gd name="connsiteY0" fmla="*/ 169829 h 8094270"/>
              <a:gd name="connsiteX1" fmla="*/ 1346230 w 6761287"/>
              <a:gd name="connsiteY1" fmla="*/ 385729 h 8094270"/>
              <a:gd name="connsiteX2" fmla="*/ 139730 w 6761287"/>
              <a:gd name="connsiteY2" fmla="*/ 792130 h 8094270"/>
              <a:gd name="connsiteX3" fmla="*/ 25430 w 6761287"/>
              <a:gd name="connsiteY3" fmla="*/ 3313079 h 8094270"/>
              <a:gd name="connsiteX4" fmla="*/ 139730 w 6761287"/>
              <a:gd name="connsiteY4" fmla="*/ 5294279 h 8094270"/>
              <a:gd name="connsiteX5" fmla="*/ 419130 w 6761287"/>
              <a:gd name="connsiteY5" fmla="*/ 7408829 h 8094270"/>
              <a:gd name="connsiteX6" fmla="*/ 3213130 w 6761287"/>
              <a:gd name="connsiteY6" fmla="*/ 7929529 h 8094270"/>
              <a:gd name="connsiteX7" fmla="*/ 4870480 w 6761287"/>
              <a:gd name="connsiteY7" fmla="*/ 4795804 h 8094270"/>
              <a:gd name="connsiteX8" fmla="*/ 6759605 w 6761287"/>
              <a:gd name="connsiteY8" fmla="*/ 3052729 h 8094270"/>
              <a:gd name="connsiteX9" fmla="*/ 4470430 w 6761287"/>
              <a:gd name="connsiteY9" fmla="*/ 169829 h 8094270"/>
              <a:gd name="connsiteX0" fmla="*/ 4470430 w 6825362"/>
              <a:gd name="connsiteY0" fmla="*/ 169829 h 8044553"/>
              <a:gd name="connsiteX1" fmla="*/ 1346230 w 6825362"/>
              <a:gd name="connsiteY1" fmla="*/ 385729 h 8044553"/>
              <a:gd name="connsiteX2" fmla="*/ 139730 w 6825362"/>
              <a:gd name="connsiteY2" fmla="*/ 792130 h 8044553"/>
              <a:gd name="connsiteX3" fmla="*/ 25430 w 6825362"/>
              <a:gd name="connsiteY3" fmla="*/ 3313079 h 8044553"/>
              <a:gd name="connsiteX4" fmla="*/ 139730 w 6825362"/>
              <a:gd name="connsiteY4" fmla="*/ 5294279 h 8044553"/>
              <a:gd name="connsiteX5" fmla="*/ 419130 w 6825362"/>
              <a:gd name="connsiteY5" fmla="*/ 7408829 h 8044553"/>
              <a:gd name="connsiteX6" fmla="*/ 3213130 w 6825362"/>
              <a:gd name="connsiteY6" fmla="*/ 7929529 h 8044553"/>
              <a:gd name="connsiteX7" fmla="*/ 6242080 w 6825362"/>
              <a:gd name="connsiteY7" fmla="*/ 5494304 h 8044553"/>
              <a:gd name="connsiteX8" fmla="*/ 6759605 w 6825362"/>
              <a:gd name="connsiteY8" fmla="*/ 3052729 h 8044553"/>
              <a:gd name="connsiteX9" fmla="*/ 4470430 w 6825362"/>
              <a:gd name="connsiteY9" fmla="*/ 169829 h 8044553"/>
              <a:gd name="connsiteX0" fmla="*/ 4604722 w 7184958"/>
              <a:gd name="connsiteY0" fmla="*/ 169829 h 8167948"/>
              <a:gd name="connsiteX1" fmla="*/ 1480522 w 7184958"/>
              <a:gd name="connsiteY1" fmla="*/ 385729 h 8167948"/>
              <a:gd name="connsiteX2" fmla="*/ 274022 w 7184958"/>
              <a:gd name="connsiteY2" fmla="*/ 792130 h 8167948"/>
              <a:gd name="connsiteX3" fmla="*/ 159722 w 7184958"/>
              <a:gd name="connsiteY3" fmla="*/ 3313079 h 8167948"/>
              <a:gd name="connsiteX4" fmla="*/ 274022 w 7184958"/>
              <a:gd name="connsiteY4" fmla="*/ 5294279 h 8167948"/>
              <a:gd name="connsiteX5" fmla="*/ 553422 w 7184958"/>
              <a:gd name="connsiteY5" fmla="*/ 7408829 h 8167948"/>
              <a:gd name="connsiteX6" fmla="*/ 6852622 w 7184958"/>
              <a:gd name="connsiteY6" fmla="*/ 8069229 h 8167948"/>
              <a:gd name="connsiteX7" fmla="*/ 6376372 w 7184958"/>
              <a:gd name="connsiteY7" fmla="*/ 5494304 h 8167948"/>
              <a:gd name="connsiteX8" fmla="*/ 6893897 w 7184958"/>
              <a:gd name="connsiteY8" fmla="*/ 3052729 h 8167948"/>
              <a:gd name="connsiteX9" fmla="*/ 4604722 w 7184958"/>
              <a:gd name="connsiteY9" fmla="*/ 169829 h 8167948"/>
              <a:gd name="connsiteX0" fmla="*/ 4604722 w 7485001"/>
              <a:gd name="connsiteY0" fmla="*/ 169829 h 8150453"/>
              <a:gd name="connsiteX1" fmla="*/ 1480522 w 7485001"/>
              <a:gd name="connsiteY1" fmla="*/ 385729 h 8150453"/>
              <a:gd name="connsiteX2" fmla="*/ 274022 w 7485001"/>
              <a:gd name="connsiteY2" fmla="*/ 792130 h 8150453"/>
              <a:gd name="connsiteX3" fmla="*/ 159722 w 7485001"/>
              <a:gd name="connsiteY3" fmla="*/ 3313079 h 8150453"/>
              <a:gd name="connsiteX4" fmla="*/ 274022 w 7485001"/>
              <a:gd name="connsiteY4" fmla="*/ 5294279 h 8150453"/>
              <a:gd name="connsiteX5" fmla="*/ 553422 w 7485001"/>
              <a:gd name="connsiteY5" fmla="*/ 7408829 h 8150453"/>
              <a:gd name="connsiteX6" fmla="*/ 6852622 w 7485001"/>
              <a:gd name="connsiteY6" fmla="*/ 8069229 h 8150453"/>
              <a:gd name="connsiteX7" fmla="*/ 7278072 w 7485001"/>
              <a:gd name="connsiteY7" fmla="*/ 5761004 h 8150453"/>
              <a:gd name="connsiteX8" fmla="*/ 6893897 w 7485001"/>
              <a:gd name="connsiteY8" fmla="*/ 3052729 h 8150453"/>
              <a:gd name="connsiteX9" fmla="*/ 4604722 w 7485001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59830"/>
              <a:gd name="connsiteY0" fmla="*/ 169829 h 8150453"/>
              <a:gd name="connsiteX1" fmla="*/ 1480522 w 7559830"/>
              <a:gd name="connsiteY1" fmla="*/ 385729 h 8150453"/>
              <a:gd name="connsiteX2" fmla="*/ 274022 w 7559830"/>
              <a:gd name="connsiteY2" fmla="*/ 792130 h 8150453"/>
              <a:gd name="connsiteX3" fmla="*/ 159722 w 7559830"/>
              <a:gd name="connsiteY3" fmla="*/ 3313079 h 8150453"/>
              <a:gd name="connsiteX4" fmla="*/ 274022 w 7559830"/>
              <a:gd name="connsiteY4" fmla="*/ 5294279 h 8150453"/>
              <a:gd name="connsiteX5" fmla="*/ 553422 w 7559830"/>
              <a:gd name="connsiteY5" fmla="*/ 7408829 h 8150453"/>
              <a:gd name="connsiteX6" fmla="*/ 6852622 w 7559830"/>
              <a:gd name="connsiteY6" fmla="*/ 8069229 h 8150453"/>
              <a:gd name="connsiteX7" fmla="*/ 7278072 w 7559830"/>
              <a:gd name="connsiteY7" fmla="*/ 5761004 h 8150453"/>
              <a:gd name="connsiteX8" fmla="*/ 6893897 w 7559830"/>
              <a:gd name="connsiteY8" fmla="*/ 3052729 h 8150453"/>
              <a:gd name="connsiteX9" fmla="*/ 4604722 w 7559830"/>
              <a:gd name="connsiteY9" fmla="*/ 169829 h 8150453"/>
              <a:gd name="connsiteX0" fmla="*/ 4604722 w 7595308"/>
              <a:gd name="connsiteY0" fmla="*/ 169829 h 8151277"/>
              <a:gd name="connsiteX1" fmla="*/ 1480522 w 7595308"/>
              <a:gd name="connsiteY1" fmla="*/ 385729 h 8151277"/>
              <a:gd name="connsiteX2" fmla="*/ 274022 w 7595308"/>
              <a:gd name="connsiteY2" fmla="*/ 792130 h 8151277"/>
              <a:gd name="connsiteX3" fmla="*/ 159722 w 7595308"/>
              <a:gd name="connsiteY3" fmla="*/ 3313079 h 8151277"/>
              <a:gd name="connsiteX4" fmla="*/ 274022 w 7595308"/>
              <a:gd name="connsiteY4" fmla="*/ 5294279 h 8151277"/>
              <a:gd name="connsiteX5" fmla="*/ 553422 w 7595308"/>
              <a:gd name="connsiteY5" fmla="*/ 7408829 h 8151277"/>
              <a:gd name="connsiteX6" fmla="*/ 6852622 w 7595308"/>
              <a:gd name="connsiteY6" fmla="*/ 8069229 h 8151277"/>
              <a:gd name="connsiteX7" fmla="*/ 7341572 w 7595308"/>
              <a:gd name="connsiteY7" fmla="*/ 5748304 h 8151277"/>
              <a:gd name="connsiteX8" fmla="*/ 6893897 w 7595308"/>
              <a:gd name="connsiteY8" fmla="*/ 3052729 h 8151277"/>
              <a:gd name="connsiteX9" fmla="*/ 4604722 w 7595308"/>
              <a:gd name="connsiteY9" fmla="*/ 169829 h 8151277"/>
              <a:gd name="connsiteX0" fmla="*/ 4604722 w 7648258"/>
              <a:gd name="connsiteY0" fmla="*/ 169829 h 8151277"/>
              <a:gd name="connsiteX1" fmla="*/ 1480522 w 7648258"/>
              <a:gd name="connsiteY1" fmla="*/ 385729 h 8151277"/>
              <a:gd name="connsiteX2" fmla="*/ 274022 w 7648258"/>
              <a:gd name="connsiteY2" fmla="*/ 792130 h 8151277"/>
              <a:gd name="connsiteX3" fmla="*/ 159722 w 7648258"/>
              <a:gd name="connsiteY3" fmla="*/ 3313079 h 8151277"/>
              <a:gd name="connsiteX4" fmla="*/ 274022 w 7648258"/>
              <a:gd name="connsiteY4" fmla="*/ 5294279 h 8151277"/>
              <a:gd name="connsiteX5" fmla="*/ 553422 w 7648258"/>
              <a:gd name="connsiteY5" fmla="*/ 7408829 h 8151277"/>
              <a:gd name="connsiteX6" fmla="*/ 6852622 w 7648258"/>
              <a:gd name="connsiteY6" fmla="*/ 8069229 h 8151277"/>
              <a:gd name="connsiteX7" fmla="*/ 7430472 w 7648258"/>
              <a:gd name="connsiteY7" fmla="*/ 5748304 h 8151277"/>
              <a:gd name="connsiteX8" fmla="*/ 6893897 w 7648258"/>
              <a:gd name="connsiteY8" fmla="*/ 3052729 h 8151277"/>
              <a:gd name="connsiteX9" fmla="*/ 4604722 w 7648258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143363"/>
              <a:gd name="connsiteY0" fmla="*/ 169829 h 8170478"/>
              <a:gd name="connsiteX1" fmla="*/ 1480522 w 7143363"/>
              <a:gd name="connsiteY1" fmla="*/ 385729 h 8170478"/>
              <a:gd name="connsiteX2" fmla="*/ 274022 w 7143363"/>
              <a:gd name="connsiteY2" fmla="*/ 792130 h 8170478"/>
              <a:gd name="connsiteX3" fmla="*/ 159722 w 7143363"/>
              <a:gd name="connsiteY3" fmla="*/ 3313079 h 8170478"/>
              <a:gd name="connsiteX4" fmla="*/ 274022 w 7143363"/>
              <a:gd name="connsiteY4" fmla="*/ 5294279 h 8170478"/>
              <a:gd name="connsiteX5" fmla="*/ 553422 w 7143363"/>
              <a:gd name="connsiteY5" fmla="*/ 7408829 h 8170478"/>
              <a:gd name="connsiteX6" fmla="*/ 6852622 w 7143363"/>
              <a:gd name="connsiteY6" fmla="*/ 8069229 h 8170478"/>
              <a:gd name="connsiteX7" fmla="*/ 6109672 w 7143363"/>
              <a:gd name="connsiteY7" fmla="*/ 5456204 h 8170478"/>
              <a:gd name="connsiteX8" fmla="*/ 6893897 w 7143363"/>
              <a:gd name="connsiteY8" fmla="*/ 3052729 h 8170478"/>
              <a:gd name="connsiteX9" fmla="*/ 4604722 w 7143363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470431 w 6812148"/>
              <a:gd name="connsiteY0" fmla="*/ 169829 h 7909088"/>
              <a:gd name="connsiteX1" fmla="*/ 1346231 w 6812148"/>
              <a:gd name="connsiteY1" fmla="*/ 385729 h 7909088"/>
              <a:gd name="connsiteX2" fmla="*/ 139731 w 6812148"/>
              <a:gd name="connsiteY2" fmla="*/ 792130 h 7909088"/>
              <a:gd name="connsiteX3" fmla="*/ 25431 w 6812148"/>
              <a:gd name="connsiteY3" fmla="*/ 3313079 h 7909088"/>
              <a:gd name="connsiteX4" fmla="*/ 139731 w 6812148"/>
              <a:gd name="connsiteY4" fmla="*/ 5294279 h 7909088"/>
              <a:gd name="connsiteX5" fmla="*/ 419131 w 6812148"/>
              <a:gd name="connsiteY5" fmla="*/ 7408829 h 7909088"/>
              <a:gd name="connsiteX6" fmla="*/ 3746531 w 6812148"/>
              <a:gd name="connsiteY6" fmla="*/ 7764429 h 7909088"/>
              <a:gd name="connsiteX7" fmla="*/ 5975381 w 6812148"/>
              <a:gd name="connsiteY7" fmla="*/ 5456204 h 7909088"/>
              <a:gd name="connsiteX8" fmla="*/ 6759606 w 6812148"/>
              <a:gd name="connsiteY8" fmla="*/ 3052729 h 7909088"/>
              <a:gd name="connsiteX9" fmla="*/ 4470431 w 6812148"/>
              <a:gd name="connsiteY9" fmla="*/ 169829 h 7909088"/>
              <a:gd name="connsiteX0" fmla="*/ 4470431 w 8972022"/>
              <a:gd name="connsiteY0" fmla="*/ 134080 h 7873339"/>
              <a:gd name="connsiteX1" fmla="*/ 1346231 w 8972022"/>
              <a:gd name="connsiteY1" fmla="*/ 349980 h 7873339"/>
              <a:gd name="connsiteX2" fmla="*/ 139731 w 8972022"/>
              <a:gd name="connsiteY2" fmla="*/ 756381 h 7873339"/>
              <a:gd name="connsiteX3" fmla="*/ 25431 w 8972022"/>
              <a:gd name="connsiteY3" fmla="*/ 3277330 h 7873339"/>
              <a:gd name="connsiteX4" fmla="*/ 139731 w 8972022"/>
              <a:gd name="connsiteY4" fmla="*/ 5258530 h 7873339"/>
              <a:gd name="connsiteX5" fmla="*/ 419131 w 8972022"/>
              <a:gd name="connsiteY5" fmla="*/ 7373080 h 7873339"/>
              <a:gd name="connsiteX6" fmla="*/ 3746531 w 8972022"/>
              <a:gd name="connsiteY6" fmla="*/ 7728680 h 7873339"/>
              <a:gd name="connsiteX7" fmla="*/ 5975381 w 8972022"/>
              <a:gd name="connsiteY7" fmla="*/ 5420455 h 7873339"/>
              <a:gd name="connsiteX8" fmla="*/ 8956706 w 8972022"/>
              <a:gd name="connsiteY8" fmla="*/ 2521680 h 7873339"/>
              <a:gd name="connsiteX9" fmla="*/ 4470431 w 8972022"/>
              <a:gd name="connsiteY9" fmla="*/ 134080 h 7873339"/>
              <a:gd name="connsiteX0" fmla="*/ 4470431 w 8990857"/>
              <a:gd name="connsiteY0" fmla="*/ 134080 h 7790166"/>
              <a:gd name="connsiteX1" fmla="*/ 1346231 w 8990857"/>
              <a:gd name="connsiteY1" fmla="*/ 349980 h 7790166"/>
              <a:gd name="connsiteX2" fmla="*/ 139731 w 8990857"/>
              <a:gd name="connsiteY2" fmla="*/ 756381 h 7790166"/>
              <a:gd name="connsiteX3" fmla="*/ 25431 w 8990857"/>
              <a:gd name="connsiteY3" fmla="*/ 3277330 h 7790166"/>
              <a:gd name="connsiteX4" fmla="*/ 139731 w 8990857"/>
              <a:gd name="connsiteY4" fmla="*/ 5258530 h 7790166"/>
              <a:gd name="connsiteX5" fmla="*/ 419131 w 8990857"/>
              <a:gd name="connsiteY5" fmla="*/ 7373080 h 7790166"/>
              <a:gd name="connsiteX6" fmla="*/ 3746531 w 8990857"/>
              <a:gd name="connsiteY6" fmla="*/ 7728680 h 7790166"/>
              <a:gd name="connsiteX7" fmla="*/ 6559581 w 8990857"/>
              <a:gd name="connsiteY7" fmla="*/ 6550755 h 7790166"/>
              <a:gd name="connsiteX8" fmla="*/ 8956706 w 8990857"/>
              <a:gd name="connsiteY8" fmla="*/ 2521680 h 7790166"/>
              <a:gd name="connsiteX9" fmla="*/ 4470431 w 8990857"/>
              <a:gd name="connsiteY9" fmla="*/ 134080 h 7790166"/>
              <a:gd name="connsiteX0" fmla="*/ 4216431 w 8998541"/>
              <a:gd name="connsiteY0" fmla="*/ 130345 h 7811831"/>
              <a:gd name="connsiteX1" fmla="*/ 1346231 w 8998541"/>
              <a:gd name="connsiteY1" fmla="*/ 371645 h 7811831"/>
              <a:gd name="connsiteX2" fmla="*/ 139731 w 8998541"/>
              <a:gd name="connsiteY2" fmla="*/ 778046 h 7811831"/>
              <a:gd name="connsiteX3" fmla="*/ 25431 w 8998541"/>
              <a:gd name="connsiteY3" fmla="*/ 3298995 h 7811831"/>
              <a:gd name="connsiteX4" fmla="*/ 139731 w 8998541"/>
              <a:gd name="connsiteY4" fmla="*/ 5280195 h 7811831"/>
              <a:gd name="connsiteX5" fmla="*/ 419131 w 8998541"/>
              <a:gd name="connsiteY5" fmla="*/ 7394745 h 7811831"/>
              <a:gd name="connsiteX6" fmla="*/ 3746531 w 8998541"/>
              <a:gd name="connsiteY6" fmla="*/ 7750345 h 7811831"/>
              <a:gd name="connsiteX7" fmla="*/ 6559581 w 8998541"/>
              <a:gd name="connsiteY7" fmla="*/ 6572420 h 7811831"/>
              <a:gd name="connsiteX8" fmla="*/ 8956706 w 8998541"/>
              <a:gd name="connsiteY8" fmla="*/ 2543345 h 7811831"/>
              <a:gd name="connsiteX9" fmla="*/ 4216431 w 8998541"/>
              <a:gd name="connsiteY9" fmla="*/ 130345 h 7811831"/>
              <a:gd name="connsiteX0" fmla="*/ 4216431 w 8993461"/>
              <a:gd name="connsiteY0" fmla="*/ 130345 h 7813691"/>
              <a:gd name="connsiteX1" fmla="*/ 1346231 w 8993461"/>
              <a:gd name="connsiteY1" fmla="*/ 371645 h 7813691"/>
              <a:gd name="connsiteX2" fmla="*/ 139731 w 8993461"/>
              <a:gd name="connsiteY2" fmla="*/ 778046 h 7813691"/>
              <a:gd name="connsiteX3" fmla="*/ 25431 w 8993461"/>
              <a:gd name="connsiteY3" fmla="*/ 3298995 h 7813691"/>
              <a:gd name="connsiteX4" fmla="*/ 139731 w 8993461"/>
              <a:gd name="connsiteY4" fmla="*/ 5280195 h 7813691"/>
              <a:gd name="connsiteX5" fmla="*/ 419131 w 8993461"/>
              <a:gd name="connsiteY5" fmla="*/ 7394745 h 7813691"/>
              <a:gd name="connsiteX6" fmla="*/ 3746531 w 8993461"/>
              <a:gd name="connsiteY6" fmla="*/ 7750345 h 7813691"/>
              <a:gd name="connsiteX7" fmla="*/ 6445281 w 8993461"/>
              <a:gd name="connsiteY7" fmla="*/ 6547020 h 7813691"/>
              <a:gd name="connsiteX8" fmla="*/ 8956706 w 8993461"/>
              <a:gd name="connsiteY8" fmla="*/ 2543345 h 7813691"/>
              <a:gd name="connsiteX9" fmla="*/ 4216431 w 8993461"/>
              <a:gd name="connsiteY9" fmla="*/ 130345 h 7813691"/>
              <a:gd name="connsiteX0" fmla="*/ 4216431 w 8995323"/>
              <a:gd name="connsiteY0" fmla="*/ 130345 h 7813691"/>
              <a:gd name="connsiteX1" fmla="*/ 1346231 w 8995323"/>
              <a:gd name="connsiteY1" fmla="*/ 371645 h 7813691"/>
              <a:gd name="connsiteX2" fmla="*/ 139731 w 8995323"/>
              <a:gd name="connsiteY2" fmla="*/ 778046 h 7813691"/>
              <a:gd name="connsiteX3" fmla="*/ 25431 w 8995323"/>
              <a:gd name="connsiteY3" fmla="*/ 3298995 h 7813691"/>
              <a:gd name="connsiteX4" fmla="*/ 139731 w 8995323"/>
              <a:gd name="connsiteY4" fmla="*/ 5280195 h 7813691"/>
              <a:gd name="connsiteX5" fmla="*/ 419131 w 8995323"/>
              <a:gd name="connsiteY5" fmla="*/ 7394745 h 7813691"/>
              <a:gd name="connsiteX6" fmla="*/ 3746531 w 8995323"/>
              <a:gd name="connsiteY6" fmla="*/ 7750345 h 7813691"/>
              <a:gd name="connsiteX7" fmla="*/ 6445281 w 8995323"/>
              <a:gd name="connsiteY7" fmla="*/ 6547020 h 7813691"/>
              <a:gd name="connsiteX8" fmla="*/ 8956706 w 8995323"/>
              <a:gd name="connsiteY8" fmla="*/ 2543345 h 7813691"/>
              <a:gd name="connsiteX9" fmla="*/ 4216431 w 8995323"/>
              <a:gd name="connsiteY9" fmla="*/ 130345 h 7813691"/>
              <a:gd name="connsiteX0" fmla="*/ 4216431 w 10189864"/>
              <a:gd name="connsiteY0" fmla="*/ 75164 h 7758510"/>
              <a:gd name="connsiteX1" fmla="*/ 1346231 w 10189864"/>
              <a:gd name="connsiteY1" fmla="*/ 316464 h 7758510"/>
              <a:gd name="connsiteX2" fmla="*/ 139731 w 10189864"/>
              <a:gd name="connsiteY2" fmla="*/ 722865 h 7758510"/>
              <a:gd name="connsiteX3" fmla="*/ 25431 w 10189864"/>
              <a:gd name="connsiteY3" fmla="*/ 3243814 h 7758510"/>
              <a:gd name="connsiteX4" fmla="*/ 139731 w 10189864"/>
              <a:gd name="connsiteY4" fmla="*/ 5225014 h 7758510"/>
              <a:gd name="connsiteX5" fmla="*/ 419131 w 10189864"/>
              <a:gd name="connsiteY5" fmla="*/ 7339564 h 7758510"/>
              <a:gd name="connsiteX6" fmla="*/ 3746531 w 10189864"/>
              <a:gd name="connsiteY6" fmla="*/ 7695164 h 7758510"/>
              <a:gd name="connsiteX7" fmla="*/ 6445281 w 10189864"/>
              <a:gd name="connsiteY7" fmla="*/ 6491839 h 7758510"/>
              <a:gd name="connsiteX8" fmla="*/ 10163206 w 10189864"/>
              <a:gd name="connsiteY8" fmla="*/ 1700764 h 7758510"/>
              <a:gd name="connsiteX9" fmla="*/ 4216431 w 10189864"/>
              <a:gd name="connsiteY9" fmla="*/ 75164 h 7758510"/>
              <a:gd name="connsiteX0" fmla="*/ 4216431 w 10226946"/>
              <a:gd name="connsiteY0" fmla="*/ 75164 h 7720647"/>
              <a:gd name="connsiteX1" fmla="*/ 1346231 w 10226946"/>
              <a:gd name="connsiteY1" fmla="*/ 316464 h 7720647"/>
              <a:gd name="connsiteX2" fmla="*/ 139731 w 10226946"/>
              <a:gd name="connsiteY2" fmla="*/ 722865 h 7720647"/>
              <a:gd name="connsiteX3" fmla="*/ 25431 w 10226946"/>
              <a:gd name="connsiteY3" fmla="*/ 3243814 h 7720647"/>
              <a:gd name="connsiteX4" fmla="*/ 139731 w 10226946"/>
              <a:gd name="connsiteY4" fmla="*/ 5225014 h 7720647"/>
              <a:gd name="connsiteX5" fmla="*/ 419131 w 10226946"/>
              <a:gd name="connsiteY5" fmla="*/ 7339564 h 7720647"/>
              <a:gd name="connsiteX6" fmla="*/ 3746531 w 10226946"/>
              <a:gd name="connsiteY6" fmla="*/ 7695164 h 7720647"/>
              <a:gd name="connsiteX7" fmla="*/ 7359681 w 10226946"/>
              <a:gd name="connsiteY7" fmla="*/ 7012539 h 7720647"/>
              <a:gd name="connsiteX8" fmla="*/ 10163206 w 10226946"/>
              <a:gd name="connsiteY8" fmla="*/ 1700764 h 7720647"/>
              <a:gd name="connsiteX9" fmla="*/ 4216431 w 10226946"/>
              <a:gd name="connsiteY9" fmla="*/ 75164 h 7720647"/>
              <a:gd name="connsiteX0" fmla="*/ 4216431 w 10226946"/>
              <a:gd name="connsiteY0" fmla="*/ 75164 h 7982412"/>
              <a:gd name="connsiteX1" fmla="*/ 1346231 w 10226946"/>
              <a:gd name="connsiteY1" fmla="*/ 316464 h 7982412"/>
              <a:gd name="connsiteX2" fmla="*/ 139731 w 10226946"/>
              <a:gd name="connsiteY2" fmla="*/ 722865 h 7982412"/>
              <a:gd name="connsiteX3" fmla="*/ 25431 w 10226946"/>
              <a:gd name="connsiteY3" fmla="*/ 3243814 h 7982412"/>
              <a:gd name="connsiteX4" fmla="*/ 139731 w 10226946"/>
              <a:gd name="connsiteY4" fmla="*/ 5225014 h 7982412"/>
              <a:gd name="connsiteX5" fmla="*/ 419131 w 10226946"/>
              <a:gd name="connsiteY5" fmla="*/ 7339564 h 7982412"/>
              <a:gd name="connsiteX6" fmla="*/ 4686331 w 10226946"/>
              <a:gd name="connsiteY6" fmla="*/ 7974564 h 7982412"/>
              <a:gd name="connsiteX7" fmla="*/ 7359681 w 10226946"/>
              <a:gd name="connsiteY7" fmla="*/ 7012539 h 7982412"/>
              <a:gd name="connsiteX8" fmla="*/ 10163206 w 10226946"/>
              <a:gd name="connsiteY8" fmla="*/ 1700764 h 7982412"/>
              <a:gd name="connsiteX9" fmla="*/ 4216431 w 10226946"/>
              <a:gd name="connsiteY9" fmla="*/ 75164 h 7982412"/>
              <a:gd name="connsiteX0" fmla="*/ 4216431 w 10231608"/>
              <a:gd name="connsiteY0" fmla="*/ 75164 h 7982412"/>
              <a:gd name="connsiteX1" fmla="*/ 1346231 w 10231608"/>
              <a:gd name="connsiteY1" fmla="*/ 316464 h 7982412"/>
              <a:gd name="connsiteX2" fmla="*/ 139731 w 10231608"/>
              <a:gd name="connsiteY2" fmla="*/ 722865 h 7982412"/>
              <a:gd name="connsiteX3" fmla="*/ 25431 w 10231608"/>
              <a:gd name="connsiteY3" fmla="*/ 3243814 h 7982412"/>
              <a:gd name="connsiteX4" fmla="*/ 139731 w 10231608"/>
              <a:gd name="connsiteY4" fmla="*/ 5225014 h 7982412"/>
              <a:gd name="connsiteX5" fmla="*/ 419131 w 10231608"/>
              <a:gd name="connsiteY5" fmla="*/ 7339564 h 7982412"/>
              <a:gd name="connsiteX6" fmla="*/ 4686331 w 10231608"/>
              <a:gd name="connsiteY6" fmla="*/ 7974564 h 7982412"/>
              <a:gd name="connsiteX7" fmla="*/ 7359681 w 10231608"/>
              <a:gd name="connsiteY7" fmla="*/ 7012539 h 7982412"/>
              <a:gd name="connsiteX8" fmla="*/ 10163206 w 10231608"/>
              <a:gd name="connsiteY8" fmla="*/ 1700764 h 7982412"/>
              <a:gd name="connsiteX9" fmla="*/ 4216431 w 10231608"/>
              <a:gd name="connsiteY9" fmla="*/ 75164 h 7982412"/>
              <a:gd name="connsiteX0" fmla="*/ 4216431 w 10249074"/>
              <a:gd name="connsiteY0" fmla="*/ 75164 h 7980498"/>
              <a:gd name="connsiteX1" fmla="*/ 1346231 w 10249074"/>
              <a:gd name="connsiteY1" fmla="*/ 316464 h 7980498"/>
              <a:gd name="connsiteX2" fmla="*/ 139731 w 10249074"/>
              <a:gd name="connsiteY2" fmla="*/ 722865 h 7980498"/>
              <a:gd name="connsiteX3" fmla="*/ 25431 w 10249074"/>
              <a:gd name="connsiteY3" fmla="*/ 3243814 h 7980498"/>
              <a:gd name="connsiteX4" fmla="*/ 139731 w 10249074"/>
              <a:gd name="connsiteY4" fmla="*/ 5225014 h 7980498"/>
              <a:gd name="connsiteX5" fmla="*/ 419131 w 10249074"/>
              <a:gd name="connsiteY5" fmla="*/ 7339564 h 7980498"/>
              <a:gd name="connsiteX6" fmla="*/ 4686331 w 10249074"/>
              <a:gd name="connsiteY6" fmla="*/ 7974564 h 7980498"/>
              <a:gd name="connsiteX7" fmla="*/ 7626381 w 10249074"/>
              <a:gd name="connsiteY7" fmla="*/ 7063339 h 7980498"/>
              <a:gd name="connsiteX8" fmla="*/ 10163206 w 10249074"/>
              <a:gd name="connsiteY8" fmla="*/ 1700764 h 7980498"/>
              <a:gd name="connsiteX9" fmla="*/ 4216431 w 10249074"/>
              <a:gd name="connsiteY9" fmla="*/ 75164 h 7980498"/>
              <a:gd name="connsiteX0" fmla="*/ 4216431 w 11755634"/>
              <a:gd name="connsiteY0" fmla="*/ 62229 h 7967563"/>
              <a:gd name="connsiteX1" fmla="*/ 1346231 w 11755634"/>
              <a:gd name="connsiteY1" fmla="*/ 303529 h 7967563"/>
              <a:gd name="connsiteX2" fmla="*/ 139731 w 11755634"/>
              <a:gd name="connsiteY2" fmla="*/ 709930 h 7967563"/>
              <a:gd name="connsiteX3" fmla="*/ 25431 w 11755634"/>
              <a:gd name="connsiteY3" fmla="*/ 3230879 h 7967563"/>
              <a:gd name="connsiteX4" fmla="*/ 139731 w 11755634"/>
              <a:gd name="connsiteY4" fmla="*/ 5212079 h 7967563"/>
              <a:gd name="connsiteX5" fmla="*/ 419131 w 11755634"/>
              <a:gd name="connsiteY5" fmla="*/ 7326629 h 7967563"/>
              <a:gd name="connsiteX6" fmla="*/ 4686331 w 11755634"/>
              <a:gd name="connsiteY6" fmla="*/ 7961629 h 7967563"/>
              <a:gd name="connsiteX7" fmla="*/ 7626381 w 11755634"/>
              <a:gd name="connsiteY7" fmla="*/ 7050404 h 7967563"/>
              <a:gd name="connsiteX8" fmla="*/ 11699906 w 11755634"/>
              <a:gd name="connsiteY8" fmla="*/ 1497329 h 7967563"/>
              <a:gd name="connsiteX9" fmla="*/ 4216431 w 11755634"/>
              <a:gd name="connsiteY9" fmla="*/ 62229 h 7967563"/>
              <a:gd name="connsiteX0" fmla="*/ 4216431 w 11844463"/>
              <a:gd name="connsiteY0" fmla="*/ 62229 h 7969477"/>
              <a:gd name="connsiteX1" fmla="*/ 1346231 w 11844463"/>
              <a:gd name="connsiteY1" fmla="*/ 303529 h 7969477"/>
              <a:gd name="connsiteX2" fmla="*/ 139731 w 11844463"/>
              <a:gd name="connsiteY2" fmla="*/ 709930 h 7969477"/>
              <a:gd name="connsiteX3" fmla="*/ 25431 w 11844463"/>
              <a:gd name="connsiteY3" fmla="*/ 3230879 h 7969477"/>
              <a:gd name="connsiteX4" fmla="*/ 139731 w 11844463"/>
              <a:gd name="connsiteY4" fmla="*/ 5212079 h 7969477"/>
              <a:gd name="connsiteX5" fmla="*/ 419131 w 11844463"/>
              <a:gd name="connsiteY5" fmla="*/ 7326629 h 7969477"/>
              <a:gd name="connsiteX6" fmla="*/ 4686331 w 11844463"/>
              <a:gd name="connsiteY6" fmla="*/ 7961629 h 7969477"/>
              <a:gd name="connsiteX7" fmla="*/ 9036081 w 11844463"/>
              <a:gd name="connsiteY7" fmla="*/ 6999604 h 7969477"/>
              <a:gd name="connsiteX8" fmla="*/ 11699906 w 11844463"/>
              <a:gd name="connsiteY8" fmla="*/ 1497329 h 7969477"/>
              <a:gd name="connsiteX9" fmla="*/ 4216431 w 11844463"/>
              <a:gd name="connsiteY9" fmla="*/ 62229 h 7969477"/>
              <a:gd name="connsiteX0" fmla="*/ 4216431 w 11902183"/>
              <a:gd name="connsiteY0" fmla="*/ 62229 h 7964225"/>
              <a:gd name="connsiteX1" fmla="*/ 1346231 w 11902183"/>
              <a:gd name="connsiteY1" fmla="*/ 303529 h 7964225"/>
              <a:gd name="connsiteX2" fmla="*/ 139731 w 11902183"/>
              <a:gd name="connsiteY2" fmla="*/ 709930 h 7964225"/>
              <a:gd name="connsiteX3" fmla="*/ 25431 w 11902183"/>
              <a:gd name="connsiteY3" fmla="*/ 3230879 h 7964225"/>
              <a:gd name="connsiteX4" fmla="*/ 139731 w 11902183"/>
              <a:gd name="connsiteY4" fmla="*/ 5212079 h 7964225"/>
              <a:gd name="connsiteX5" fmla="*/ 419131 w 11902183"/>
              <a:gd name="connsiteY5" fmla="*/ 7326629 h 7964225"/>
              <a:gd name="connsiteX6" fmla="*/ 4686331 w 11902183"/>
              <a:gd name="connsiteY6" fmla="*/ 7961629 h 7964225"/>
              <a:gd name="connsiteX7" fmla="*/ 9582181 w 11902183"/>
              <a:gd name="connsiteY7" fmla="*/ 7469504 h 7964225"/>
              <a:gd name="connsiteX8" fmla="*/ 11699906 w 11902183"/>
              <a:gd name="connsiteY8" fmla="*/ 1497329 h 7964225"/>
              <a:gd name="connsiteX9" fmla="*/ 4216431 w 11902183"/>
              <a:gd name="connsiteY9" fmla="*/ 62229 h 7964225"/>
              <a:gd name="connsiteX0" fmla="*/ 4216431 w 13207180"/>
              <a:gd name="connsiteY0" fmla="*/ 62229 h 7961650"/>
              <a:gd name="connsiteX1" fmla="*/ 1346231 w 13207180"/>
              <a:gd name="connsiteY1" fmla="*/ 303529 h 7961650"/>
              <a:gd name="connsiteX2" fmla="*/ 139731 w 13207180"/>
              <a:gd name="connsiteY2" fmla="*/ 709930 h 7961650"/>
              <a:gd name="connsiteX3" fmla="*/ 25431 w 13207180"/>
              <a:gd name="connsiteY3" fmla="*/ 3230879 h 7961650"/>
              <a:gd name="connsiteX4" fmla="*/ 139731 w 13207180"/>
              <a:gd name="connsiteY4" fmla="*/ 5212079 h 7961650"/>
              <a:gd name="connsiteX5" fmla="*/ 419131 w 13207180"/>
              <a:gd name="connsiteY5" fmla="*/ 7326629 h 7961650"/>
              <a:gd name="connsiteX6" fmla="*/ 4686331 w 13207180"/>
              <a:gd name="connsiteY6" fmla="*/ 7961629 h 7961650"/>
              <a:gd name="connsiteX7" fmla="*/ 12884181 w 13207180"/>
              <a:gd name="connsiteY7" fmla="*/ 7342504 h 7961650"/>
              <a:gd name="connsiteX8" fmla="*/ 11699906 w 13207180"/>
              <a:gd name="connsiteY8" fmla="*/ 1497329 h 7961650"/>
              <a:gd name="connsiteX9" fmla="*/ 4216431 w 13207180"/>
              <a:gd name="connsiteY9" fmla="*/ 62229 h 7961650"/>
              <a:gd name="connsiteX0" fmla="*/ 4216431 w 13683586"/>
              <a:gd name="connsiteY0" fmla="*/ 245931 h 8145352"/>
              <a:gd name="connsiteX1" fmla="*/ 1346231 w 13683586"/>
              <a:gd name="connsiteY1" fmla="*/ 487231 h 8145352"/>
              <a:gd name="connsiteX2" fmla="*/ 139731 w 13683586"/>
              <a:gd name="connsiteY2" fmla="*/ 893632 h 8145352"/>
              <a:gd name="connsiteX3" fmla="*/ 25431 w 13683586"/>
              <a:gd name="connsiteY3" fmla="*/ 3414581 h 8145352"/>
              <a:gd name="connsiteX4" fmla="*/ 139731 w 13683586"/>
              <a:gd name="connsiteY4" fmla="*/ 5395781 h 8145352"/>
              <a:gd name="connsiteX5" fmla="*/ 419131 w 13683586"/>
              <a:gd name="connsiteY5" fmla="*/ 7510331 h 8145352"/>
              <a:gd name="connsiteX6" fmla="*/ 4686331 w 13683586"/>
              <a:gd name="connsiteY6" fmla="*/ 8145331 h 8145352"/>
              <a:gd name="connsiteX7" fmla="*/ 12884181 w 13683586"/>
              <a:gd name="connsiteY7" fmla="*/ 7526206 h 8145352"/>
              <a:gd name="connsiteX8" fmla="*/ 12842906 w 13683586"/>
              <a:gd name="connsiteY8" fmla="*/ 665031 h 8145352"/>
              <a:gd name="connsiteX9" fmla="*/ 4216431 w 13683586"/>
              <a:gd name="connsiteY9" fmla="*/ 245931 h 81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83586" h="8145352">
                <a:moveTo>
                  <a:pt x="4216431" y="245931"/>
                </a:moveTo>
                <a:cubicBezTo>
                  <a:pt x="2300319" y="216298"/>
                  <a:pt x="2025681" y="379281"/>
                  <a:pt x="1346231" y="487231"/>
                </a:cubicBezTo>
                <a:cubicBezTo>
                  <a:pt x="666781" y="595181"/>
                  <a:pt x="359864" y="405740"/>
                  <a:pt x="139731" y="893632"/>
                </a:cubicBezTo>
                <a:cubicBezTo>
                  <a:pt x="-80402" y="1381524"/>
                  <a:pt x="25431" y="2664223"/>
                  <a:pt x="25431" y="3414581"/>
                </a:cubicBezTo>
                <a:cubicBezTo>
                  <a:pt x="25431" y="4164939"/>
                  <a:pt x="74114" y="4713156"/>
                  <a:pt x="139731" y="5395781"/>
                </a:cubicBezTo>
                <a:cubicBezTo>
                  <a:pt x="205348" y="6078406"/>
                  <a:pt x="-338636" y="7052073"/>
                  <a:pt x="419131" y="7510331"/>
                </a:cubicBezTo>
                <a:cubicBezTo>
                  <a:pt x="1176898" y="7968589"/>
                  <a:pt x="2608823" y="8142685"/>
                  <a:pt x="4686331" y="8145331"/>
                </a:cubicBezTo>
                <a:cubicBezTo>
                  <a:pt x="6763839" y="8147977"/>
                  <a:pt x="12611131" y="7904031"/>
                  <a:pt x="12884181" y="7526206"/>
                </a:cubicBezTo>
                <a:cubicBezTo>
                  <a:pt x="13576331" y="7021381"/>
                  <a:pt x="14287531" y="1878410"/>
                  <a:pt x="12842906" y="665031"/>
                </a:cubicBezTo>
                <a:cubicBezTo>
                  <a:pt x="11398281" y="-548348"/>
                  <a:pt x="6132543" y="275564"/>
                  <a:pt x="4216431" y="245931"/>
                </a:cubicBezTo>
                <a:close/>
              </a:path>
            </a:pathLst>
          </a:custGeom>
          <a:solidFill>
            <a:srgbClr val="2E1844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94417406">
                  <a:custGeom>
                    <a:avLst/>
                    <a:gdLst>
                      <a:gd name="connsiteX0" fmla="*/ 1737272 w 2102958"/>
                      <a:gd name="connsiteY0" fmla="*/ 956116 h 2280191"/>
                      <a:gd name="connsiteX1" fmla="*/ 1356272 w 2102958"/>
                      <a:gd name="connsiteY1" fmla="*/ 803716 h 2280191"/>
                      <a:gd name="connsiteX2" fmla="*/ 880022 w 2102958"/>
                      <a:gd name="connsiteY2" fmla="*/ 289366 h 2280191"/>
                      <a:gd name="connsiteX3" fmla="*/ 60872 w 2102958"/>
                      <a:gd name="connsiteY3" fmla="*/ 117916 h 2280191"/>
                      <a:gd name="connsiteX4" fmla="*/ 175172 w 2102958"/>
                      <a:gd name="connsiteY4" fmla="*/ 2099116 h 2280191"/>
                      <a:gd name="connsiteX5" fmla="*/ 1089572 w 2102958"/>
                      <a:gd name="connsiteY5" fmla="*/ 2099116 h 2280191"/>
                      <a:gd name="connsiteX6" fmla="*/ 1889672 w 2102958"/>
                      <a:gd name="connsiteY6" fmla="*/ 1299016 h 2280191"/>
                      <a:gd name="connsiteX7" fmla="*/ 2099222 w 2102958"/>
                      <a:gd name="connsiteY7" fmla="*/ 1127566 h 2280191"/>
                      <a:gd name="connsiteX8" fmla="*/ 2003972 w 2102958"/>
                      <a:gd name="connsiteY8" fmla="*/ 937066 h 2280191"/>
                      <a:gd name="connsiteX9" fmla="*/ 1737272 w 2102958"/>
                      <a:gd name="connsiteY9" fmla="*/ 956116 h 228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02958" h="2280191" fill="none" extrusionOk="0">
                        <a:moveTo>
                          <a:pt x="1737272" y="956116"/>
                        </a:moveTo>
                        <a:cubicBezTo>
                          <a:pt x="1631985" y="930288"/>
                          <a:pt x="1509369" y="945605"/>
                          <a:pt x="1356272" y="803716"/>
                        </a:cubicBezTo>
                        <a:cubicBezTo>
                          <a:pt x="1237233" y="672997"/>
                          <a:pt x="1113775" y="425383"/>
                          <a:pt x="880022" y="289366"/>
                        </a:cubicBezTo>
                        <a:cubicBezTo>
                          <a:pt x="656503" y="177589"/>
                          <a:pt x="227288" y="-198939"/>
                          <a:pt x="60872" y="117916"/>
                        </a:cubicBezTo>
                        <a:cubicBezTo>
                          <a:pt x="-88184" y="414588"/>
                          <a:pt x="65462" y="1696700"/>
                          <a:pt x="175172" y="2099116"/>
                        </a:cubicBezTo>
                        <a:cubicBezTo>
                          <a:pt x="411361" y="2398276"/>
                          <a:pt x="805925" y="2212634"/>
                          <a:pt x="1089572" y="2099116"/>
                        </a:cubicBezTo>
                        <a:cubicBezTo>
                          <a:pt x="1369022" y="1981134"/>
                          <a:pt x="1725879" y="1394991"/>
                          <a:pt x="1889672" y="1299016"/>
                        </a:cubicBezTo>
                        <a:cubicBezTo>
                          <a:pt x="2061334" y="1134861"/>
                          <a:pt x="2074933" y="1194080"/>
                          <a:pt x="2099222" y="1127566"/>
                        </a:cubicBezTo>
                        <a:cubicBezTo>
                          <a:pt x="2123660" y="1061695"/>
                          <a:pt x="2057045" y="969933"/>
                          <a:pt x="2003972" y="937066"/>
                        </a:cubicBezTo>
                        <a:cubicBezTo>
                          <a:pt x="1932551" y="911495"/>
                          <a:pt x="1852087" y="1009070"/>
                          <a:pt x="1737272" y="956116"/>
                        </a:cubicBezTo>
                        <a:close/>
                      </a:path>
                      <a:path w="2102958" h="2280191" stroke="0" extrusionOk="0">
                        <a:moveTo>
                          <a:pt x="1737272" y="956116"/>
                        </a:moveTo>
                        <a:cubicBezTo>
                          <a:pt x="1628796" y="923753"/>
                          <a:pt x="1512361" y="896803"/>
                          <a:pt x="1356272" y="803716"/>
                        </a:cubicBezTo>
                        <a:cubicBezTo>
                          <a:pt x="1239202" y="658511"/>
                          <a:pt x="1100206" y="394402"/>
                          <a:pt x="880022" y="289366"/>
                        </a:cubicBezTo>
                        <a:cubicBezTo>
                          <a:pt x="663787" y="231526"/>
                          <a:pt x="216941" y="-213285"/>
                          <a:pt x="60872" y="117916"/>
                        </a:cubicBezTo>
                        <a:cubicBezTo>
                          <a:pt x="-113331" y="346129"/>
                          <a:pt x="52876" y="1742243"/>
                          <a:pt x="175172" y="2099116"/>
                        </a:cubicBezTo>
                        <a:cubicBezTo>
                          <a:pt x="329784" y="2434633"/>
                          <a:pt x="821597" y="2224263"/>
                          <a:pt x="1089572" y="2099116"/>
                        </a:cubicBezTo>
                        <a:cubicBezTo>
                          <a:pt x="1385887" y="2026882"/>
                          <a:pt x="1720616" y="1451995"/>
                          <a:pt x="1889672" y="1299016"/>
                        </a:cubicBezTo>
                        <a:cubicBezTo>
                          <a:pt x="2061786" y="1136138"/>
                          <a:pt x="2071549" y="1189875"/>
                          <a:pt x="2099222" y="1127566"/>
                        </a:cubicBezTo>
                        <a:cubicBezTo>
                          <a:pt x="2107947" y="1076609"/>
                          <a:pt x="2044189" y="961617"/>
                          <a:pt x="2003972" y="937066"/>
                        </a:cubicBezTo>
                        <a:cubicBezTo>
                          <a:pt x="1922858" y="892063"/>
                          <a:pt x="1877496" y="981910"/>
                          <a:pt x="1737272" y="956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871DB43B-2EF5-E1BC-6576-992BC49B1B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787002"/>
                  </p:ext>
                </p:extLst>
              </p:nvPr>
            </p:nvGraphicFramePr>
            <p:xfrm>
              <a:off x="7012310" y="7261093"/>
              <a:ext cx="1368540" cy="28635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68540" cy="2863522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31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871DB43B-2EF5-E1BC-6576-992BC49B1B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2310" y="7261093"/>
                <a:ext cx="1368540" cy="286352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475CED-346A-A2D9-D692-5B8E7987308E}"/>
              </a:ext>
            </a:extLst>
          </p:cNvPr>
          <p:cNvSpPr txBox="1"/>
          <p:nvPr/>
        </p:nvSpPr>
        <p:spPr>
          <a:xfrm>
            <a:off x="2496458" y="1364343"/>
            <a:ext cx="719908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Montserrat Black" panose="00000A00000000000000" pitchFamily="2" charset="0"/>
              </a:rPr>
              <a:t>SPAC   O</a:t>
            </a:r>
          </a:p>
        </p:txBody>
      </p:sp>
    </p:spTree>
    <p:extLst>
      <p:ext uri="{BB962C8B-B14F-4D97-AF65-F5344CB8AC3E}">
        <p14:creationId xmlns:p14="http://schemas.microsoft.com/office/powerpoint/2010/main" val="4270592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">
        <p159:morph option="byObject"/>
      </p:transition>
    </mc:Choice>
    <mc:Fallback>
      <p:transition spd="med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-0.00156 -0.9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4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445D8-133F-BBB5-79C7-E033F7806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B84109-C1AF-035F-2866-E472E26EC5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BBD4AA8-AB53-3A51-6DB5-EE5ACD0CE5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9679466"/>
                  </p:ext>
                </p:extLst>
              </p:nvPr>
            </p:nvGraphicFramePr>
            <p:xfrm rot="10800000">
              <a:off x="2035030" y="564076"/>
              <a:ext cx="1302798" cy="2789402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302798" cy="2789402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476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BBD4AA8-AB53-3A51-6DB5-EE5ACD0CE5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2035030" y="564076"/>
                <a:ext cx="1302798" cy="27894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96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2.5E-6 0.984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96A73-3C09-926A-B839-3D3919A7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5FB22EE-D9EA-258E-EABC-5FC8044EE395}"/>
              </a:ext>
            </a:extLst>
          </p:cNvPr>
          <p:cNvSpPr/>
          <p:nvPr/>
        </p:nvSpPr>
        <p:spPr>
          <a:xfrm rot="19320149">
            <a:off x="9633409" y="5005749"/>
            <a:ext cx="1975536" cy="1391641"/>
          </a:xfrm>
          <a:custGeom>
            <a:avLst/>
            <a:gdLst>
              <a:gd name="connsiteX0" fmla="*/ 86367 w 172231"/>
              <a:gd name="connsiteY0" fmla="*/ 186073 h 186515"/>
              <a:gd name="connsiteX1" fmla="*/ 61428 w 172231"/>
              <a:gd name="connsiteY1" fmla="*/ 44756 h 186515"/>
              <a:gd name="connsiteX2" fmla="*/ 3239 w 172231"/>
              <a:gd name="connsiteY2" fmla="*/ 19818 h 186515"/>
              <a:gd name="connsiteX3" fmla="*/ 169494 w 172231"/>
              <a:gd name="connsiteY3" fmla="*/ 3193 h 186515"/>
              <a:gd name="connsiteX4" fmla="*/ 102992 w 172231"/>
              <a:gd name="connsiteY4" fmla="*/ 86320 h 186515"/>
              <a:gd name="connsiteX5" fmla="*/ 86367 w 172231"/>
              <a:gd name="connsiteY5" fmla="*/ 186073 h 186515"/>
              <a:gd name="connsiteX0" fmla="*/ 86367 w 295192"/>
              <a:gd name="connsiteY0" fmla="*/ 186073 h 204147"/>
              <a:gd name="connsiteX1" fmla="*/ 61428 w 295192"/>
              <a:gd name="connsiteY1" fmla="*/ 44756 h 204147"/>
              <a:gd name="connsiteX2" fmla="*/ 3239 w 295192"/>
              <a:gd name="connsiteY2" fmla="*/ 19818 h 204147"/>
              <a:gd name="connsiteX3" fmla="*/ 169494 w 295192"/>
              <a:gd name="connsiteY3" fmla="*/ 3193 h 204147"/>
              <a:gd name="connsiteX4" fmla="*/ 293175 w 295192"/>
              <a:gd name="connsiteY4" fmla="*/ 182184 h 204147"/>
              <a:gd name="connsiteX5" fmla="*/ 86367 w 295192"/>
              <a:gd name="connsiteY5" fmla="*/ 186073 h 204147"/>
              <a:gd name="connsiteX0" fmla="*/ 144044 w 352869"/>
              <a:gd name="connsiteY0" fmla="*/ 189481 h 201100"/>
              <a:gd name="connsiteX1" fmla="*/ 3140 w 352869"/>
              <a:gd name="connsiteY1" fmla="*/ 165675 h 201100"/>
              <a:gd name="connsiteX2" fmla="*/ 60916 w 352869"/>
              <a:gd name="connsiteY2" fmla="*/ 23226 h 201100"/>
              <a:gd name="connsiteX3" fmla="*/ 227171 w 352869"/>
              <a:gd name="connsiteY3" fmla="*/ 6601 h 201100"/>
              <a:gd name="connsiteX4" fmla="*/ 350852 w 352869"/>
              <a:gd name="connsiteY4" fmla="*/ 185592 h 201100"/>
              <a:gd name="connsiteX5" fmla="*/ 144044 w 352869"/>
              <a:gd name="connsiteY5" fmla="*/ 189481 h 201100"/>
              <a:gd name="connsiteX0" fmla="*/ 144846 w 357064"/>
              <a:gd name="connsiteY0" fmla="*/ 206285 h 219370"/>
              <a:gd name="connsiteX1" fmla="*/ 3942 w 357064"/>
              <a:gd name="connsiteY1" fmla="*/ 182479 h 219370"/>
              <a:gd name="connsiteX2" fmla="*/ 61718 w 357064"/>
              <a:gd name="connsiteY2" fmla="*/ 40030 h 219370"/>
              <a:gd name="connsiteX3" fmla="*/ 292913 w 357064"/>
              <a:gd name="connsiteY3" fmla="*/ 3304 h 219370"/>
              <a:gd name="connsiteX4" fmla="*/ 351654 w 357064"/>
              <a:gd name="connsiteY4" fmla="*/ 202396 h 219370"/>
              <a:gd name="connsiteX5" fmla="*/ 144846 w 357064"/>
              <a:gd name="connsiteY5" fmla="*/ 206285 h 219370"/>
              <a:gd name="connsiteX0" fmla="*/ 144846 w 357064"/>
              <a:gd name="connsiteY0" fmla="*/ 248033 h 248698"/>
              <a:gd name="connsiteX1" fmla="*/ 3942 w 357064"/>
              <a:gd name="connsiteY1" fmla="*/ 182479 h 248698"/>
              <a:gd name="connsiteX2" fmla="*/ 61718 w 357064"/>
              <a:gd name="connsiteY2" fmla="*/ 40030 h 248698"/>
              <a:gd name="connsiteX3" fmla="*/ 292913 w 357064"/>
              <a:gd name="connsiteY3" fmla="*/ 3304 h 248698"/>
              <a:gd name="connsiteX4" fmla="*/ 351654 w 357064"/>
              <a:gd name="connsiteY4" fmla="*/ 202396 h 248698"/>
              <a:gd name="connsiteX5" fmla="*/ 144846 w 357064"/>
              <a:gd name="connsiteY5" fmla="*/ 248033 h 248698"/>
              <a:gd name="connsiteX0" fmla="*/ 152257 w 364475"/>
              <a:gd name="connsiteY0" fmla="*/ 258186 h 258851"/>
              <a:gd name="connsiteX1" fmla="*/ 11353 w 364475"/>
              <a:gd name="connsiteY1" fmla="*/ 192632 h 258851"/>
              <a:gd name="connsiteX2" fmla="*/ 41297 w 364475"/>
              <a:gd name="connsiteY2" fmla="*/ 17713 h 258851"/>
              <a:gd name="connsiteX3" fmla="*/ 300324 w 364475"/>
              <a:gd name="connsiteY3" fmla="*/ 13457 h 258851"/>
              <a:gd name="connsiteX4" fmla="*/ 359065 w 364475"/>
              <a:gd name="connsiteY4" fmla="*/ 212549 h 258851"/>
              <a:gd name="connsiteX5" fmla="*/ 152257 w 364475"/>
              <a:gd name="connsiteY5" fmla="*/ 258186 h 258851"/>
              <a:gd name="connsiteX0" fmla="*/ 152257 w 367458"/>
              <a:gd name="connsiteY0" fmla="*/ 258186 h 258851"/>
              <a:gd name="connsiteX1" fmla="*/ 11353 w 367458"/>
              <a:gd name="connsiteY1" fmla="*/ 192632 h 258851"/>
              <a:gd name="connsiteX2" fmla="*/ 41297 w 367458"/>
              <a:gd name="connsiteY2" fmla="*/ 17713 h 258851"/>
              <a:gd name="connsiteX3" fmla="*/ 300324 w 367458"/>
              <a:gd name="connsiteY3" fmla="*/ 13457 h 258851"/>
              <a:gd name="connsiteX4" fmla="*/ 359065 w 367458"/>
              <a:gd name="connsiteY4" fmla="*/ 212549 h 258851"/>
              <a:gd name="connsiteX5" fmla="*/ 152257 w 367458"/>
              <a:gd name="connsiteY5" fmla="*/ 258186 h 25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458" h="258851">
                <a:moveTo>
                  <a:pt x="152257" y="258186"/>
                </a:moveTo>
                <a:cubicBezTo>
                  <a:pt x="94305" y="254867"/>
                  <a:pt x="29846" y="232711"/>
                  <a:pt x="11353" y="192632"/>
                </a:cubicBezTo>
                <a:cubicBezTo>
                  <a:pt x="-7140" y="152553"/>
                  <a:pt x="-6865" y="47576"/>
                  <a:pt x="41297" y="17713"/>
                </a:cubicBezTo>
                <a:cubicBezTo>
                  <a:pt x="89459" y="-12150"/>
                  <a:pt x="283699" y="2373"/>
                  <a:pt x="300324" y="13457"/>
                </a:cubicBezTo>
                <a:cubicBezTo>
                  <a:pt x="350966" y="32272"/>
                  <a:pt x="383743" y="171761"/>
                  <a:pt x="359065" y="212549"/>
                </a:cubicBezTo>
                <a:cubicBezTo>
                  <a:pt x="334387" y="253337"/>
                  <a:pt x="210209" y="261505"/>
                  <a:pt x="152257" y="258186"/>
                </a:cubicBezTo>
                <a:close/>
              </a:path>
            </a:pathLst>
          </a:custGeom>
          <a:solidFill>
            <a:srgbClr val="16052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C163982-E9E4-703C-545F-CBCA546ED468}"/>
              </a:ext>
            </a:extLst>
          </p:cNvPr>
          <p:cNvSpPr/>
          <p:nvPr/>
        </p:nvSpPr>
        <p:spPr>
          <a:xfrm>
            <a:off x="10991649" y="6095919"/>
            <a:ext cx="540105" cy="425801"/>
          </a:xfrm>
          <a:custGeom>
            <a:avLst/>
            <a:gdLst>
              <a:gd name="connsiteX0" fmla="*/ 201 w 540105"/>
              <a:gd name="connsiteY0" fmla="*/ 228681 h 425801"/>
              <a:gd name="connsiteX1" fmla="*/ 228801 w 540105"/>
              <a:gd name="connsiteY1" fmla="*/ 81 h 425801"/>
              <a:gd name="connsiteX2" fmla="*/ 539951 w 540105"/>
              <a:gd name="connsiteY2" fmla="*/ 254081 h 425801"/>
              <a:gd name="connsiteX3" fmla="*/ 266901 w 540105"/>
              <a:gd name="connsiteY3" fmla="*/ 425531 h 425801"/>
              <a:gd name="connsiteX4" fmla="*/ 201 w 540105"/>
              <a:gd name="connsiteY4" fmla="*/ 228681 h 42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105" h="425801">
                <a:moveTo>
                  <a:pt x="201" y="228681"/>
                </a:moveTo>
                <a:cubicBezTo>
                  <a:pt x="-6149" y="157773"/>
                  <a:pt x="138843" y="-4152"/>
                  <a:pt x="228801" y="81"/>
                </a:cubicBezTo>
                <a:cubicBezTo>
                  <a:pt x="318759" y="4314"/>
                  <a:pt x="533601" y="183173"/>
                  <a:pt x="539951" y="254081"/>
                </a:cubicBezTo>
                <a:cubicBezTo>
                  <a:pt x="546301" y="324989"/>
                  <a:pt x="355801" y="431881"/>
                  <a:pt x="266901" y="425531"/>
                </a:cubicBezTo>
                <a:cubicBezTo>
                  <a:pt x="178001" y="419181"/>
                  <a:pt x="6551" y="299589"/>
                  <a:pt x="201" y="228681"/>
                </a:cubicBezTo>
                <a:close/>
              </a:path>
            </a:pathLst>
          </a:custGeom>
          <a:solidFill>
            <a:srgbClr val="1605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A8BC7D-9DEF-215D-9843-5E1C8C83671C}"/>
              </a:ext>
            </a:extLst>
          </p:cNvPr>
          <p:cNvSpPr/>
          <p:nvPr/>
        </p:nvSpPr>
        <p:spPr>
          <a:xfrm>
            <a:off x="3280288" y="1892109"/>
            <a:ext cx="172231" cy="186515"/>
          </a:xfrm>
          <a:custGeom>
            <a:avLst/>
            <a:gdLst>
              <a:gd name="connsiteX0" fmla="*/ 86367 w 172231"/>
              <a:gd name="connsiteY0" fmla="*/ 186073 h 186515"/>
              <a:gd name="connsiteX1" fmla="*/ 61428 w 172231"/>
              <a:gd name="connsiteY1" fmla="*/ 44756 h 186515"/>
              <a:gd name="connsiteX2" fmla="*/ 3239 w 172231"/>
              <a:gd name="connsiteY2" fmla="*/ 19818 h 186515"/>
              <a:gd name="connsiteX3" fmla="*/ 169494 w 172231"/>
              <a:gd name="connsiteY3" fmla="*/ 3193 h 186515"/>
              <a:gd name="connsiteX4" fmla="*/ 102992 w 172231"/>
              <a:gd name="connsiteY4" fmla="*/ 86320 h 186515"/>
              <a:gd name="connsiteX5" fmla="*/ 86367 w 172231"/>
              <a:gd name="connsiteY5" fmla="*/ 186073 h 18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231" h="186515">
                <a:moveTo>
                  <a:pt x="86367" y="186073"/>
                </a:moveTo>
                <a:cubicBezTo>
                  <a:pt x="79440" y="179146"/>
                  <a:pt x="75283" y="72465"/>
                  <a:pt x="61428" y="44756"/>
                </a:cubicBezTo>
                <a:cubicBezTo>
                  <a:pt x="47573" y="17047"/>
                  <a:pt x="-14772" y="26745"/>
                  <a:pt x="3239" y="19818"/>
                </a:cubicBezTo>
                <a:cubicBezTo>
                  <a:pt x="21250" y="12891"/>
                  <a:pt x="152869" y="-7891"/>
                  <a:pt x="169494" y="3193"/>
                </a:cubicBezTo>
                <a:cubicBezTo>
                  <a:pt x="186119" y="14277"/>
                  <a:pt x="122388" y="55840"/>
                  <a:pt x="102992" y="86320"/>
                </a:cubicBezTo>
                <a:cubicBezTo>
                  <a:pt x="83596" y="116800"/>
                  <a:pt x="93294" y="193000"/>
                  <a:pt x="86367" y="186073"/>
                </a:cubicBezTo>
                <a:close/>
              </a:path>
            </a:pathLst>
          </a:custGeom>
          <a:solidFill>
            <a:srgbClr val="1605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01E8B5-1040-FA6B-DFBF-BD9B6DB088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90009-3057-183C-B6ED-4D6BC1E08109}"/>
              </a:ext>
            </a:extLst>
          </p:cNvPr>
          <p:cNvSpPr txBox="1"/>
          <p:nvPr/>
        </p:nvSpPr>
        <p:spPr>
          <a:xfrm>
            <a:off x="-9163050" y="1657350"/>
            <a:ext cx="5886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Black" panose="00000A00000000000000" pitchFamily="2" charset="0"/>
              </a:rPr>
              <a:t>Table of contents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A63752BB-5E24-047E-40A9-9D864D7B84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7777427"/>
                  </p:ext>
                </p:extLst>
              </p:nvPr>
            </p:nvGraphicFramePr>
            <p:xfrm rot="5400000">
              <a:off x="-2729362" y="240589"/>
              <a:ext cx="1584770" cy="3489552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584770" cy="3489552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37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A63752BB-5E24-047E-40A9-9D864D7B84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-2729362" y="240589"/>
                <a:ext cx="1584770" cy="34895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43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1 -0.02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1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1.37291 -0.013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46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6ACFA-749C-E7EA-7688-F6DF573BD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DBB44F-3893-E559-C04A-3351601276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300BE3-2B6F-4633-02FE-545F814D64B6}"/>
              </a:ext>
            </a:extLst>
          </p:cNvPr>
          <p:cNvSpPr/>
          <p:nvPr/>
        </p:nvSpPr>
        <p:spPr>
          <a:xfrm>
            <a:off x="7929000" y="4710050"/>
            <a:ext cx="2946481" cy="2046590"/>
          </a:xfrm>
          <a:custGeom>
            <a:avLst/>
            <a:gdLst>
              <a:gd name="connsiteX0" fmla="*/ 201 w 540105"/>
              <a:gd name="connsiteY0" fmla="*/ 228681 h 425801"/>
              <a:gd name="connsiteX1" fmla="*/ 228801 w 540105"/>
              <a:gd name="connsiteY1" fmla="*/ 81 h 425801"/>
              <a:gd name="connsiteX2" fmla="*/ 539951 w 540105"/>
              <a:gd name="connsiteY2" fmla="*/ 254081 h 425801"/>
              <a:gd name="connsiteX3" fmla="*/ 266901 w 540105"/>
              <a:gd name="connsiteY3" fmla="*/ 425531 h 425801"/>
              <a:gd name="connsiteX4" fmla="*/ 201 w 540105"/>
              <a:gd name="connsiteY4" fmla="*/ 228681 h 425801"/>
              <a:gd name="connsiteX0" fmla="*/ 435 w 1035534"/>
              <a:gd name="connsiteY0" fmla="*/ 228751 h 425851"/>
              <a:gd name="connsiteX1" fmla="*/ 229035 w 1035534"/>
              <a:gd name="connsiteY1" fmla="*/ 151 h 425851"/>
              <a:gd name="connsiteX2" fmla="*/ 1035485 w 1035534"/>
              <a:gd name="connsiteY2" fmla="*/ 263676 h 425851"/>
              <a:gd name="connsiteX3" fmla="*/ 267135 w 1035534"/>
              <a:gd name="connsiteY3" fmla="*/ 425601 h 425851"/>
              <a:gd name="connsiteX4" fmla="*/ 435 w 1035534"/>
              <a:gd name="connsiteY4" fmla="*/ 228751 h 425851"/>
              <a:gd name="connsiteX0" fmla="*/ 19241 w 1054340"/>
              <a:gd name="connsiteY0" fmla="*/ 771565 h 968665"/>
              <a:gd name="connsiteX1" fmla="*/ 752666 w 1054340"/>
              <a:gd name="connsiteY1" fmla="*/ 40 h 968665"/>
              <a:gd name="connsiteX2" fmla="*/ 1054291 w 1054340"/>
              <a:gd name="connsiteY2" fmla="*/ 806490 h 968665"/>
              <a:gd name="connsiteX3" fmla="*/ 285941 w 1054340"/>
              <a:gd name="connsiteY3" fmla="*/ 968415 h 968665"/>
              <a:gd name="connsiteX4" fmla="*/ 19241 w 1054340"/>
              <a:gd name="connsiteY4" fmla="*/ 771565 h 968665"/>
              <a:gd name="connsiteX0" fmla="*/ 4812 w 1897177"/>
              <a:gd name="connsiteY0" fmla="*/ 914717 h 1009597"/>
              <a:gd name="connsiteX1" fmla="*/ 1595487 w 1897177"/>
              <a:gd name="connsiteY1" fmla="*/ 317 h 1009597"/>
              <a:gd name="connsiteX2" fmla="*/ 1897112 w 1897177"/>
              <a:gd name="connsiteY2" fmla="*/ 806767 h 1009597"/>
              <a:gd name="connsiteX3" fmla="*/ 1128762 w 1897177"/>
              <a:gd name="connsiteY3" fmla="*/ 968692 h 1009597"/>
              <a:gd name="connsiteX4" fmla="*/ 4812 w 1897177"/>
              <a:gd name="connsiteY4" fmla="*/ 914717 h 1009597"/>
              <a:gd name="connsiteX0" fmla="*/ 2232 w 1894623"/>
              <a:gd name="connsiteY0" fmla="*/ 914717 h 1274838"/>
              <a:gd name="connsiteX1" fmla="*/ 1592907 w 1894623"/>
              <a:gd name="connsiteY1" fmla="*/ 317 h 1274838"/>
              <a:gd name="connsiteX2" fmla="*/ 1894532 w 1894623"/>
              <a:gd name="connsiteY2" fmla="*/ 806767 h 1274838"/>
              <a:gd name="connsiteX3" fmla="*/ 1259532 w 1894623"/>
              <a:gd name="connsiteY3" fmla="*/ 1273492 h 1274838"/>
              <a:gd name="connsiteX4" fmla="*/ 2232 w 1894623"/>
              <a:gd name="connsiteY4" fmla="*/ 914717 h 1274838"/>
              <a:gd name="connsiteX0" fmla="*/ 76 w 1892467"/>
              <a:gd name="connsiteY0" fmla="*/ 943280 h 1303436"/>
              <a:gd name="connsiteX1" fmla="*/ 1200226 w 1892467"/>
              <a:gd name="connsiteY1" fmla="*/ 305 h 1303436"/>
              <a:gd name="connsiteX2" fmla="*/ 1892376 w 1892467"/>
              <a:gd name="connsiteY2" fmla="*/ 835330 h 1303436"/>
              <a:gd name="connsiteX3" fmla="*/ 1257376 w 1892467"/>
              <a:gd name="connsiteY3" fmla="*/ 1302055 h 1303436"/>
              <a:gd name="connsiteX4" fmla="*/ 76 w 1892467"/>
              <a:gd name="connsiteY4" fmla="*/ 943280 h 1303436"/>
              <a:gd name="connsiteX0" fmla="*/ 245 w 1920222"/>
              <a:gd name="connsiteY0" fmla="*/ 973607 h 1333763"/>
              <a:gd name="connsiteX1" fmla="*/ 1200395 w 1920222"/>
              <a:gd name="connsiteY1" fmla="*/ 30632 h 1333763"/>
              <a:gd name="connsiteX2" fmla="*/ 1892545 w 1920222"/>
              <a:gd name="connsiteY2" fmla="*/ 865657 h 1333763"/>
              <a:gd name="connsiteX3" fmla="*/ 1257545 w 1920222"/>
              <a:gd name="connsiteY3" fmla="*/ 1332382 h 1333763"/>
              <a:gd name="connsiteX4" fmla="*/ 245 w 1920222"/>
              <a:gd name="connsiteY4" fmla="*/ 973607 h 133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22" h="1333763">
                <a:moveTo>
                  <a:pt x="245" y="973607"/>
                </a:moveTo>
                <a:cubicBezTo>
                  <a:pt x="-9280" y="756649"/>
                  <a:pt x="256362" y="-179976"/>
                  <a:pt x="1200395" y="30632"/>
                </a:cubicBezTo>
                <a:cubicBezTo>
                  <a:pt x="2144428" y="241240"/>
                  <a:pt x="1886195" y="794749"/>
                  <a:pt x="1892545" y="865657"/>
                </a:cubicBezTo>
                <a:cubicBezTo>
                  <a:pt x="1898895" y="936565"/>
                  <a:pt x="1572928" y="1314390"/>
                  <a:pt x="1257545" y="1332382"/>
                </a:cubicBezTo>
                <a:cubicBezTo>
                  <a:pt x="942162" y="1350374"/>
                  <a:pt x="9770" y="1190565"/>
                  <a:pt x="245" y="973607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CD98DFE-8E37-76F5-CC81-04DE9F8A13ED}"/>
              </a:ext>
            </a:extLst>
          </p:cNvPr>
          <p:cNvSpPr/>
          <p:nvPr/>
        </p:nvSpPr>
        <p:spPr>
          <a:xfrm>
            <a:off x="8998380" y="-1549289"/>
            <a:ext cx="3662184" cy="7394795"/>
          </a:xfrm>
          <a:custGeom>
            <a:avLst/>
            <a:gdLst>
              <a:gd name="connsiteX0" fmla="*/ 616989 w 2548750"/>
              <a:gd name="connsiteY0" fmla="*/ 604101 h 5146515"/>
              <a:gd name="connsiteX1" fmla="*/ 96289 w 2548750"/>
              <a:gd name="connsiteY1" fmla="*/ 1340701 h 5146515"/>
              <a:gd name="connsiteX2" fmla="*/ 108989 w 2548750"/>
              <a:gd name="connsiteY2" fmla="*/ 2483701 h 5146515"/>
              <a:gd name="connsiteX3" fmla="*/ 1201189 w 2548750"/>
              <a:gd name="connsiteY3" fmla="*/ 2877401 h 5146515"/>
              <a:gd name="connsiteX4" fmla="*/ 1836189 w 2548750"/>
              <a:gd name="connsiteY4" fmla="*/ 3626701 h 5146515"/>
              <a:gd name="connsiteX5" fmla="*/ 1861589 w 2548750"/>
              <a:gd name="connsiteY5" fmla="*/ 4655401 h 5146515"/>
              <a:gd name="connsiteX6" fmla="*/ 2306089 w 2548750"/>
              <a:gd name="connsiteY6" fmla="*/ 4820501 h 5146515"/>
              <a:gd name="connsiteX7" fmla="*/ 2433089 w 2548750"/>
              <a:gd name="connsiteY7" fmla="*/ 273901 h 5146515"/>
              <a:gd name="connsiteX8" fmla="*/ 616989 w 2548750"/>
              <a:gd name="connsiteY8" fmla="*/ 604101 h 514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8750" h="5146515">
                <a:moveTo>
                  <a:pt x="616989" y="604101"/>
                </a:moveTo>
                <a:cubicBezTo>
                  <a:pt x="227522" y="781901"/>
                  <a:pt x="180956" y="1027434"/>
                  <a:pt x="96289" y="1340701"/>
                </a:cubicBezTo>
                <a:cubicBezTo>
                  <a:pt x="11622" y="1653968"/>
                  <a:pt x="-75161" y="2227584"/>
                  <a:pt x="108989" y="2483701"/>
                </a:cubicBezTo>
                <a:cubicBezTo>
                  <a:pt x="293139" y="2739818"/>
                  <a:pt x="913322" y="2686901"/>
                  <a:pt x="1201189" y="2877401"/>
                </a:cubicBezTo>
                <a:cubicBezTo>
                  <a:pt x="1489056" y="3067901"/>
                  <a:pt x="1726122" y="3330368"/>
                  <a:pt x="1836189" y="3626701"/>
                </a:cubicBezTo>
                <a:cubicBezTo>
                  <a:pt x="1946256" y="3923034"/>
                  <a:pt x="1783272" y="4456434"/>
                  <a:pt x="1861589" y="4655401"/>
                </a:cubicBezTo>
                <a:cubicBezTo>
                  <a:pt x="1939906" y="4854368"/>
                  <a:pt x="2210839" y="5550751"/>
                  <a:pt x="2306089" y="4820501"/>
                </a:cubicBezTo>
                <a:cubicBezTo>
                  <a:pt x="2401339" y="4090251"/>
                  <a:pt x="2716722" y="978751"/>
                  <a:pt x="2433089" y="273901"/>
                </a:cubicBezTo>
                <a:cubicBezTo>
                  <a:pt x="2149456" y="-430949"/>
                  <a:pt x="1006456" y="426301"/>
                  <a:pt x="616989" y="604101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4B75D4-DB57-AC0B-A28A-765F6C42C933}"/>
              </a:ext>
            </a:extLst>
          </p:cNvPr>
          <p:cNvSpPr/>
          <p:nvPr/>
        </p:nvSpPr>
        <p:spPr>
          <a:xfrm rot="7578970">
            <a:off x="1520308" y="-708867"/>
            <a:ext cx="3157466" cy="2224236"/>
          </a:xfrm>
          <a:custGeom>
            <a:avLst/>
            <a:gdLst>
              <a:gd name="connsiteX0" fmla="*/ 86367 w 172231"/>
              <a:gd name="connsiteY0" fmla="*/ 186073 h 186515"/>
              <a:gd name="connsiteX1" fmla="*/ 61428 w 172231"/>
              <a:gd name="connsiteY1" fmla="*/ 44756 h 186515"/>
              <a:gd name="connsiteX2" fmla="*/ 3239 w 172231"/>
              <a:gd name="connsiteY2" fmla="*/ 19818 h 186515"/>
              <a:gd name="connsiteX3" fmla="*/ 169494 w 172231"/>
              <a:gd name="connsiteY3" fmla="*/ 3193 h 186515"/>
              <a:gd name="connsiteX4" fmla="*/ 102992 w 172231"/>
              <a:gd name="connsiteY4" fmla="*/ 86320 h 186515"/>
              <a:gd name="connsiteX5" fmla="*/ 86367 w 172231"/>
              <a:gd name="connsiteY5" fmla="*/ 186073 h 186515"/>
              <a:gd name="connsiteX0" fmla="*/ 86367 w 295192"/>
              <a:gd name="connsiteY0" fmla="*/ 186073 h 204147"/>
              <a:gd name="connsiteX1" fmla="*/ 61428 w 295192"/>
              <a:gd name="connsiteY1" fmla="*/ 44756 h 204147"/>
              <a:gd name="connsiteX2" fmla="*/ 3239 w 295192"/>
              <a:gd name="connsiteY2" fmla="*/ 19818 h 204147"/>
              <a:gd name="connsiteX3" fmla="*/ 169494 w 295192"/>
              <a:gd name="connsiteY3" fmla="*/ 3193 h 204147"/>
              <a:gd name="connsiteX4" fmla="*/ 293175 w 295192"/>
              <a:gd name="connsiteY4" fmla="*/ 182184 h 204147"/>
              <a:gd name="connsiteX5" fmla="*/ 86367 w 295192"/>
              <a:gd name="connsiteY5" fmla="*/ 186073 h 204147"/>
              <a:gd name="connsiteX0" fmla="*/ 144044 w 352869"/>
              <a:gd name="connsiteY0" fmla="*/ 189481 h 201100"/>
              <a:gd name="connsiteX1" fmla="*/ 3140 w 352869"/>
              <a:gd name="connsiteY1" fmla="*/ 165675 h 201100"/>
              <a:gd name="connsiteX2" fmla="*/ 60916 w 352869"/>
              <a:gd name="connsiteY2" fmla="*/ 23226 h 201100"/>
              <a:gd name="connsiteX3" fmla="*/ 227171 w 352869"/>
              <a:gd name="connsiteY3" fmla="*/ 6601 h 201100"/>
              <a:gd name="connsiteX4" fmla="*/ 350852 w 352869"/>
              <a:gd name="connsiteY4" fmla="*/ 185592 h 201100"/>
              <a:gd name="connsiteX5" fmla="*/ 144044 w 352869"/>
              <a:gd name="connsiteY5" fmla="*/ 189481 h 201100"/>
              <a:gd name="connsiteX0" fmla="*/ 144846 w 357064"/>
              <a:gd name="connsiteY0" fmla="*/ 206285 h 219370"/>
              <a:gd name="connsiteX1" fmla="*/ 3942 w 357064"/>
              <a:gd name="connsiteY1" fmla="*/ 182479 h 219370"/>
              <a:gd name="connsiteX2" fmla="*/ 61718 w 357064"/>
              <a:gd name="connsiteY2" fmla="*/ 40030 h 219370"/>
              <a:gd name="connsiteX3" fmla="*/ 292913 w 357064"/>
              <a:gd name="connsiteY3" fmla="*/ 3304 h 219370"/>
              <a:gd name="connsiteX4" fmla="*/ 351654 w 357064"/>
              <a:gd name="connsiteY4" fmla="*/ 202396 h 219370"/>
              <a:gd name="connsiteX5" fmla="*/ 144846 w 357064"/>
              <a:gd name="connsiteY5" fmla="*/ 206285 h 219370"/>
              <a:gd name="connsiteX0" fmla="*/ 144846 w 357064"/>
              <a:gd name="connsiteY0" fmla="*/ 248033 h 248698"/>
              <a:gd name="connsiteX1" fmla="*/ 3942 w 357064"/>
              <a:gd name="connsiteY1" fmla="*/ 182479 h 248698"/>
              <a:gd name="connsiteX2" fmla="*/ 61718 w 357064"/>
              <a:gd name="connsiteY2" fmla="*/ 40030 h 248698"/>
              <a:gd name="connsiteX3" fmla="*/ 292913 w 357064"/>
              <a:gd name="connsiteY3" fmla="*/ 3304 h 248698"/>
              <a:gd name="connsiteX4" fmla="*/ 351654 w 357064"/>
              <a:gd name="connsiteY4" fmla="*/ 202396 h 248698"/>
              <a:gd name="connsiteX5" fmla="*/ 144846 w 357064"/>
              <a:gd name="connsiteY5" fmla="*/ 248033 h 248698"/>
              <a:gd name="connsiteX0" fmla="*/ 152257 w 364475"/>
              <a:gd name="connsiteY0" fmla="*/ 258186 h 258851"/>
              <a:gd name="connsiteX1" fmla="*/ 11353 w 364475"/>
              <a:gd name="connsiteY1" fmla="*/ 192632 h 258851"/>
              <a:gd name="connsiteX2" fmla="*/ 41297 w 364475"/>
              <a:gd name="connsiteY2" fmla="*/ 17713 h 258851"/>
              <a:gd name="connsiteX3" fmla="*/ 300324 w 364475"/>
              <a:gd name="connsiteY3" fmla="*/ 13457 h 258851"/>
              <a:gd name="connsiteX4" fmla="*/ 359065 w 364475"/>
              <a:gd name="connsiteY4" fmla="*/ 212549 h 258851"/>
              <a:gd name="connsiteX5" fmla="*/ 152257 w 364475"/>
              <a:gd name="connsiteY5" fmla="*/ 258186 h 258851"/>
              <a:gd name="connsiteX0" fmla="*/ 152257 w 367458"/>
              <a:gd name="connsiteY0" fmla="*/ 258186 h 258851"/>
              <a:gd name="connsiteX1" fmla="*/ 11353 w 367458"/>
              <a:gd name="connsiteY1" fmla="*/ 192632 h 258851"/>
              <a:gd name="connsiteX2" fmla="*/ 41297 w 367458"/>
              <a:gd name="connsiteY2" fmla="*/ 17713 h 258851"/>
              <a:gd name="connsiteX3" fmla="*/ 300324 w 367458"/>
              <a:gd name="connsiteY3" fmla="*/ 13457 h 258851"/>
              <a:gd name="connsiteX4" fmla="*/ 359065 w 367458"/>
              <a:gd name="connsiteY4" fmla="*/ 212549 h 258851"/>
              <a:gd name="connsiteX5" fmla="*/ 152257 w 367458"/>
              <a:gd name="connsiteY5" fmla="*/ 258186 h 25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458" h="258851">
                <a:moveTo>
                  <a:pt x="152257" y="258186"/>
                </a:moveTo>
                <a:cubicBezTo>
                  <a:pt x="94305" y="254867"/>
                  <a:pt x="29846" y="232711"/>
                  <a:pt x="11353" y="192632"/>
                </a:cubicBezTo>
                <a:cubicBezTo>
                  <a:pt x="-7140" y="152553"/>
                  <a:pt x="-6865" y="47576"/>
                  <a:pt x="41297" y="17713"/>
                </a:cubicBezTo>
                <a:cubicBezTo>
                  <a:pt x="89459" y="-12150"/>
                  <a:pt x="283699" y="2373"/>
                  <a:pt x="300324" y="13457"/>
                </a:cubicBezTo>
                <a:cubicBezTo>
                  <a:pt x="350966" y="32272"/>
                  <a:pt x="383743" y="171761"/>
                  <a:pt x="359065" y="212549"/>
                </a:cubicBezTo>
                <a:cubicBezTo>
                  <a:pt x="334387" y="253337"/>
                  <a:pt x="210209" y="261505"/>
                  <a:pt x="152257" y="258186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1665A-3525-20DB-CB40-D94330CAA00F}"/>
              </a:ext>
            </a:extLst>
          </p:cNvPr>
          <p:cNvSpPr txBox="1"/>
          <p:nvPr/>
        </p:nvSpPr>
        <p:spPr>
          <a:xfrm>
            <a:off x="2515403" y="769441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Black" panose="00000A00000000000000" pitchFamily="2" charset="0"/>
              </a:rPr>
              <a:t>The Team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F90074-34FA-10D2-7F68-179D5C851FC4}"/>
              </a:ext>
            </a:extLst>
          </p:cNvPr>
          <p:cNvSpPr/>
          <p:nvPr/>
        </p:nvSpPr>
        <p:spPr>
          <a:xfrm>
            <a:off x="-1384057" y="1422946"/>
            <a:ext cx="8975947" cy="7398747"/>
          </a:xfrm>
          <a:custGeom>
            <a:avLst/>
            <a:gdLst>
              <a:gd name="connsiteX0" fmla="*/ 295497 w 5873655"/>
              <a:gd name="connsiteY0" fmla="*/ 880965 h 4841571"/>
              <a:gd name="connsiteX1" fmla="*/ 1260697 w 5873655"/>
              <a:gd name="connsiteY1" fmla="*/ 1236565 h 4841571"/>
              <a:gd name="connsiteX2" fmla="*/ 2086197 w 5873655"/>
              <a:gd name="connsiteY2" fmla="*/ 2481165 h 4841571"/>
              <a:gd name="connsiteX3" fmla="*/ 3165697 w 5873655"/>
              <a:gd name="connsiteY3" fmla="*/ 3293965 h 4841571"/>
              <a:gd name="connsiteX4" fmla="*/ 4727797 w 5873655"/>
              <a:gd name="connsiteY4" fmla="*/ 4246465 h 4841571"/>
              <a:gd name="connsiteX5" fmla="*/ 5019897 w 5873655"/>
              <a:gd name="connsiteY5" fmla="*/ 4741765 h 4841571"/>
              <a:gd name="connsiteX6" fmla="*/ 5845397 w 5873655"/>
              <a:gd name="connsiteY6" fmla="*/ 4741765 h 4841571"/>
              <a:gd name="connsiteX7" fmla="*/ 5591397 w 5873655"/>
              <a:gd name="connsiteY7" fmla="*/ 3687665 h 4841571"/>
              <a:gd name="connsiteX8" fmla="*/ 4715097 w 5873655"/>
              <a:gd name="connsiteY8" fmla="*/ 3039965 h 4841571"/>
              <a:gd name="connsiteX9" fmla="*/ 3356197 w 5873655"/>
              <a:gd name="connsiteY9" fmla="*/ 2328765 h 4841571"/>
              <a:gd name="connsiteX10" fmla="*/ 2987897 w 5873655"/>
              <a:gd name="connsiteY10" fmla="*/ 1211165 h 4841571"/>
              <a:gd name="connsiteX11" fmla="*/ 1463897 w 5873655"/>
              <a:gd name="connsiteY11" fmla="*/ 157065 h 4841571"/>
              <a:gd name="connsiteX12" fmla="*/ 79597 w 5873655"/>
              <a:gd name="connsiteY12" fmla="*/ 80865 h 4841571"/>
              <a:gd name="connsiteX13" fmla="*/ 295497 w 5873655"/>
              <a:gd name="connsiteY13" fmla="*/ 880965 h 484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73655" h="4841571">
                <a:moveTo>
                  <a:pt x="295497" y="880965"/>
                </a:moveTo>
                <a:cubicBezTo>
                  <a:pt x="492347" y="1073582"/>
                  <a:pt x="962247" y="969865"/>
                  <a:pt x="1260697" y="1236565"/>
                </a:cubicBezTo>
                <a:cubicBezTo>
                  <a:pt x="1559147" y="1503265"/>
                  <a:pt x="1768697" y="2138265"/>
                  <a:pt x="2086197" y="2481165"/>
                </a:cubicBezTo>
                <a:cubicBezTo>
                  <a:pt x="2403697" y="2824065"/>
                  <a:pt x="2725430" y="2999748"/>
                  <a:pt x="3165697" y="3293965"/>
                </a:cubicBezTo>
                <a:cubicBezTo>
                  <a:pt x="3605964" y="3588182"/>
                  <a:pt x="4418764" y="4005165"/>
                  <a:pt x="4727797" y="4246465"/>
                </a:cubicBezTo>
                <a:cubicBezTo>
                  <a:pt x="5036830" y="4487765"/>
                  <a:pt x="4833630" y="4659215"/>
                  <a:pt x="5019897" y="4741765"/>
                </a:cubicBezTo>
                <a:cubicBezTo>
                  <a:pt x="5206164" y="4824315"/>
                  <a:pt x="5750147" y="4917448"/>
                  <a:pt x="5845397" y="4741765"/>
                </a:cubicBezTo>
                <a:cubicBezTo>
                  <a:pt x="5940647" y="4566082"/>
                  <a:pt x="5779780" y="3971298"/>
                  <a:pt x="5591397" y="3687665"/>
                </a:cubicBezTo>
                <a:cubicBezTo>
                  <a:pt x="5403014" y="3404032"/>
                  <a:pt x="5087630" y="3266448"/>
                  <a:pt x="4715097" y="3039965"/>
                </a:cubicBezTo>
                <a:cubicBezTo>
                  <a:pt x="4342564" y="2813482"/>
                  <a:pt x="3644064" y="2633565"/>
                  <a:pt x="3356197" y="2328765"/>
                </a:cubicBezTo>
                <a:cubicBezTo>
                  <a:pt x="3068330" y="2023965"/>
                  <a:pt x="3303280" y="1573115"/>
                  <a:pt x="2987897" y="1211165"/>
                </a:cubicBezTo>
                <a:cubicBezTo>
                  <a:pt x="2672514" y="849215"/>
                  <a:pt x="1948614" y="345448"/>
                  <a:pt x="1463897" y="157065"/>
                </a:cubicBezTo>
                <a:cubicBezTo>
                  <a:pt x="979180" y="-31318"/>
                  <a:pt x="280680" y="-41902"/>
                  <a:pt x="79597" y="80865"/>
                </a:cubicBezTo>
                <a:cubicBezTo>
                  <a:pt x="-121486" y="203632"/>
                  <a:pt x="98647" y="688348"/>
                  <a:pt x="295497" y="880965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81D22-01BC-AA3C-6B05-128CCE53088D}"/>
              </a:ext>
            </a:extLst>
          </p:cNvPr>
          <p:cNvSpPr txBox="1"/>
          <p:nvPr/>
        </p:nvSpPr>
        <p:spPr>
          <a:xfrm>
            <a:off x="2515403" y="34290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Black" panose="00000A00000000000000" pitchFamily="2" charset="0"/>
              </a:rPr>
              <a:t>The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05B0-3030-AF65-A217-61D0C4FC3A7B}"/>
              </a:ext>
            </a:extLst>
          </p:cNvPr>
          <p:cNvSpPr txBox="1"/>
          <p:nvPr/>
        </p:nvSpPr>
        <p:spPr>
          <a:xfrm>
            <a:off x="7422716" y="-4589415"/>
            <a:ext cx="861774" cy="445770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Black" panose="00000A00000000000000" pitchFamily="2" charset="0"/>
              </a:rPr>
              <a:t>Technologies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5918AA67-757D-EFBF-4A9F-C11DA8C8FC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3971036"/>
                  </p:ext>
                </p:extLst>
              </p:nvPr>
            </p:nvGraphicFramePr>
            <p:xfrm flipV="1">
              <a:off x="9500521" y="-3197911"/>
              <a:ext cx="1037850" cy="2185417"/>
            </p:xfrm>
            <a:graphic>
              <a:graphicData uri="http://schemas.microsoft.com/office/drawing/2017/model3d">
                <am3d:model3d r:embed="rId2">
                  <am3d:spPr>
                    <a:xfrm flipV="1">
                      <a:off x="0" y="0"/>
                      <a:ext cx="1037850" cy="2185417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660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5918AA67-757D-EFBF-4A9F-C11DA8C8FC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V="1">
                <a:off x="9500521" y="-3197911"/>
                <a:ext cx="1037850" cy="2185417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3DFD8CA-86AE-7AB3-75E9-A4E5094F219C}"/>
              </a:ext>
            </a:extLst>
          </p:cNvPr>
          <p:cNvGrpSpPr/>
          <p:nvPr/>
        </p:nvGrpSpPr>
        <p:grpSpPr>
          <a:xfrm>
            <a:off x="-12326230" y="-7574641"/>
            <a:ext cx="12844458" cy="7676207"/>
            <a:chOff x="-155797" y="-477101"/>
            <a:chExt cx="12844458" cy="767620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7290BA-2953-3571-260E-05CCC05C2250}"/>
                </a:ext>
              </a:extLst>
            </p:cNvPr>
            <p:cNvSpPr/>
            <p:nvPr/>
          </p:nvSpPr>
          <p:spPr>
            <a:xfrm>
              <a:off x="10139911" y="-477101"/>
              <a:ext cx="2548750" cy="5146515"/>
            </a:xfrm>
            <a:custGeom>
              <a:avLst/>
              <a:gdLst>
                <a:gd name="connsiteX0" fmla="*/ 616989 w 2548750"/>
                <a:gd name="connsiteY0" fmla="*/ 604101 h 5146515"/>
                <a:gd name="connsiteX1" fmla="*/ 96289 w 2548750"/>
                <a:gd name="connsiteY1" fmla="*/ 1340701 h 5146515"/>
                <a:gd name="connsiteX2" fmla="*/ 108989 w 2548750"/>
                <a:gd name="connsiteY2" fmla="*/ 2483701 h 5146515"/>
                <a:gd name="connsiteX3" fmla="*/ 1201189 w 2548750"/>
                <a:gd name="connsiteY3" fmla="*/ 2877401 h 5146515"/>
                <a:gd name="connsiteX4" fmla="*/ 1836189 w 2548750"/>
                <a:gd name="connsiteY4" fmla="*/ 3626701 h 5146515"/>
                <a:gd name="connsiteX5" fmla="*/ 1861589 w 2548750"/>
                <a:gd name="connsiteY5" fmla="*/ 4655401 h 5146515"/>
                <a:gd name="connsiteX6" fmla="*/ 2306089 w 2548750"/>
                <a:gd name="connsiteY6" fmla="*/ 4820501 h 5146515"/>
                <a:gd name="connsiteX7" fmla="*/ 2433089 w 2548750"/>
                <a:gd name="connsiteY7" fmla="*/ 273901 h 5146515"/>
                <a:gd name="connsiteX8" fmla="*/ 616989 w 2548750"/>
                <a:gd name="connsiteY8" fmla="*/ 604101 h 514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8750" h="5146515">
                  <a:moveTo>
                    <a:pt x="616989" y="604101"/>
                  </a:moveTo>
                  <a:cubicBezTo>
                    <a:pt x="227522" y="781901"/>
                    <a:pt x="180956" y="1027434"/>
                    <a:pt x="96289" y="1340701"/>
                  </a:cubicBezTo>
                  <a:cubicBezTo>
                    <a:pt x="11622" y="1653968"/>
                    <a:pt x="-75161" y="2227584"/>
                    <a:pt x="108989" y="2483701"/>
                  </a:cubicBezTo>
                  <a:cubicBezTo>
                    <a:pt x="293139" y="2739818"/>
                    <a:pt x="913322" y="2686901"/>
                    <a:pt x="1201189" y="2877401"/>
                  </a:cubicBezTo>
                  <a:cubicBezTo>
                    <a:pt x="1489056" y="3067901"/>
                    <a:pt x="1726122" y="3330368"/>
                    <a:pt x="1836189" y="3626701"/>
                  </a:cubicBezTo>
                  <a:cubicBezTo>
                    <a:pt x="1946256" y="3923034"/>
                    <a:pt x="1783272" y="4456434"/>
                    <a:pt x="1861589" y="4655401"/>
                  </a:cubicBezTo>
                  <a:cubicBezTo>
                    <a:pt x="1939906" y="4854368"/>
                    <a:pt x="2210839" y="5550751"/>
                    <a:pt x="2306089" y="4820501"/>
                  </a:cubicBezTo>
                  <a:cubicBezTo>
                    <a:pt x="2401339" y="4090251"/>
                    <a:pt x="2716722" y="978751"/>
                    <a:pt x="2433089" y="273901"/>
                  </a:cubicBezTo>
                  <a:cubicBezTo>
                    <a:pt x="2149456" y="-430949"/>
                    <a:pt x="1006456" y="426301"/>
                    <a:pt x="616989" y="604101"/>
                  </a:cubicBezTo>
                  <a:close/>
                </a:path>
              </a:pathLst>
            </a:custGeom>
            <a:solidFill>
              <a:srgbClr val="1C1844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B6EBA9-C695-35A9-4316-A2FD6EB1A5F7}"/>
                </a:ext>
              </a:extLst>
            </p:cNvPr>
            <p:cNvSpPr/>
            <p:nvPr/>
          </p:nvSpPr>
          <p:spPr>
            <a:xfrm rot="7578970">
              <a:off x="1680032" y="532861"/>
              <a:ext cx="1975536" cy="1391641"/>
            </a:xfrm>
            <a:custGeom>
              <a:avLst/>
              <a:gdLst>
                <a:gd name="connsiteX0" fmla="*/ 86367 w 172231"/>
                <a:gd name="connsiteY0" fmla="*/ 186073 h 186515"/>
                <a:gd name="connsiteX1" fmla="*/ 61428 w 172231"/>
                <a:gd name="connsiteY1" fmla="*/ 44756 h 186515"/>
                <a:gd name="connsiteX2" fmla="*/ 3239 w 172231"/>
                <a:gd name="connsiteY2" fmla="*/ 19818 h 186515"/>
                <a:gd name="connsiteX3" fmla="*/ 169494 w 172231"/>
                <a:gd name="connsiteY3" fmla="*/ 3193 h 186515"/>
                <a:gd name="connsiteX4" fmla="*/ 102992 w 172231"/>
                <a:gd name="connsiteY4" fmla="*/ 86320 h 186515"/>
                <a:gd name="connsiteX5" fmla="*/ 86367 w 172231"/>
                <a:gd name="connsiteY5" fmla="*/ 186073 h 186515"/>
                <a:gd name="connsiteX0" fmla="*/ 86367 w 295192"/>
                <a:gd name="connsiteY0" fmla="*/ 186073 h 204147"/>
                <a:gd name="connsiteX1" fmla="*/ 61428 w 295192"/>
                <a:gd name="connsiteY1" fmla="*/ 44756 h 204147"/>
                <a:gd name="connsiteX2" fmla="*/ 3239 w 295192"/>
                <a:gd name="connsiteY2" fmla="*/ 19818 h 204147"/>
                <a:gd name="connsiteX3" fmla="*/ 169494 w 295192"/>
                <a:gd name="connsiteY3" fmla="*/ 3193 h 204147"/>
                <a:gd name="connsiteX4" fmla="*/ 293175 w 295192"/>
                <a:gd name="connsiteY4" fmla="*/ 182184 h 204147"/>
                <a:gd name="connsiteX5" fmla="*/ 86367 w 295192"/>
                <a:gd name="connsiteY5" fmla="*/ 186073 h 204147"/>
                <a:gd name="connsiteX0" fmla="*/ 144044 w 352869"/>
                <a:gd name="connsiteY0" fmla="*/ 189481 h 201100"/>
                <a:gd name="connsiteX1" fmla="*/ 3140 w 352869"/>
                <a:gd name="connsiteY1" fmla="*/ 165675 h 201100"/>
                <a:gd name="connsiteX2" fmla="*/ 60916 w 352869"/>
                <a:gd name="connsiteY2" fmla="*/ 23226 h 201100"/>
                <a:gd name="connsiteX3" fmla="*/ 227171 w 352869"/>
                <a:gd name="connsiteY3" fmla="*/ 6601 h 201100"/>
                <a:gd name="connsiteX4" fmla="*/ 350852 w 352869"/>
                <a:gd name="connsiteY4" fmla="*/ 185592 h 201100"/>
                <a:gd name="connsiteX5" fmla="*/ 144044 w 352869"/>
                <a:gd name="connsiteY5" fmla="*/ 189481 h 201100"/>
                <a:gd name="connsiteX0" fmla="*/ 144846 w 357064"/>
                <a:gd name="connsiteY0" fmla="*/ 206285 h 219370"/>
                <a:gd name="connsiteX1" fmla="*/ 3942 w 357064"/>
                <a:gd name="connsiteY1" fmla="*/ 182479 h 219370"/>
                <a:gd name="connsiteX2" fmla="*/ 61718 w 357064"/>
                <a:gd name="connsiteY2" fmla="*/ 40030 h 219370"/>
                <a:gd name="connsiteX3" fmla="*/ 292913 w 357064"/>
                <a:gd name="connsiteY3" fmla="*/ 3304 h 219370"/>
                <a:gd name="connsiteX4" fmla="*/ 351654 w 357064"/>
                <a:gd name="connsiteY4" fmla="*/ 202396 h 219370"/>
                <a:gd name="connsiteX5" fmla="*/ 144846 w 357064"/>
                <a:gd name="connsiteY5" fmla="*/ 206285 h 219370"/>
                <a:gd name="connsiteX0" fmla="*/ 144846 w 357064"/>
                <a:gd name="connsiteY0" fmla="*/ 248033 h 248698"/>
                <a:gd name="connsiteX1" fmla="*/ 3942 w 357064"/>
                <a:gd name="connsiteY1" fmla="*/ 182479 h 248698"/>
                <a:gd name="connsiteX2" fmla="*/ 61718 w 357064"/>
                <a:gd name="connsiteY2" fmla="*/ 40030 h 248698"/>
                <a:gd name="connsiteX3" fmla="*/ 292913 w 357064"/>
                <a:gd name="connsiteY3" fmla="*/ 3304 h 248698"/>
                <a:gd name="connsiteX4" fmla="*/ 351654 w 357064"/>
                <a:gd name="connsiteY4" fmla="*/ 202396 h 248698"/>
                <a:gd name="connsiteX5" fmla="*/ 144846 w 357064"/>
                <a:gd name="connsiteY5" fmla="*/ 248033 h 248698"/>
                <a:gd name="connsiteX0" fmla="*/ 152257 w 364475"/>
                <a:gd name="connsiteY0" fmla="*/ 258186 h 258851"/>
                <a:gd name="connsiteX1" fmla="*/ 11353 w 364475"/>
                <a:gd name="connsiteY1" fmla="*/ 192632 h 258851"/>
                <a:gd name="connsiteX2" fmla="*/ 41297 w 364475"/>
                <a:gd name="connsiteY2" fmla="*/ 17713 h 258851"/>
                <a:gd name="connsiteX3" fmla="*/ 300324 w 364475"/>
                <a:gd name="connsiteY3" fmla="*/ 13457 h 258851"/>
                <a:gd name="connsiteX4" fmla="*/ 359065 w 364475"/>
                <a:gd name="connsiteY4" fmla="*/ 212549 h 258851"/>
                <a:gd name="connsiteX5" fmla="*/ 152257 w 364475"/>
                <a:gd name="connsiteY5" fmla="*/ 258186 h 258851"/>
                <a:gd name="connsiteX0" fmla="*/ 152257 w 367458"/>
                <a:gd name="connsiteY0" fmla="*/ 258186 h 258851"/>
                <a:gd name="connsiteX1" fmla="*/ 11353 w 367458"/>
                <a:gd name="connsiteY1" fmla="*/ 192632 h 258851"/>
                <a:gd name="connsiteX2" fmla="*/ 41297 w 367458"/>
                <a:gd name="connsiteY2" fmla="*/ 17713 h 258851"/>
                <a:gd name="connsiteX3" fmla="*/ 300324 w 367458"/>
                <a:gd name="connsiteY3" fmla="*/ 13457 h 258851"/>
                <a:gd name="connsiteX4" fmla="*/ 359065 w 367458"/>
                <a:gd name="connsiteY4" fmla="*/ 212549 h 258851"/>
                <a:gd name="connsiteX5" fmla="*/ 152257 w 367458"/>
                <a:gd name="connsiteY5" fmla="*/ 258186 h 2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458" h="258851">
                  <a:moveTo>
                    <a:pt x="152257" y="258186"/>
                  </a:moveTo>
                  <a:cubicBezTo>
                    <a:pt x="94305" y="254867"/>
                    <a:pt x="29846" y="232711"/>
                    <a:pt x="11353" y="192632"/>
                  </a:cubicBezTo>
                  <a:cubicBezTo>
                    <a:pt x="-7140" y="152553"/>
                    <a:pt x="-6865" y="47576"/>
                    <a:pt x="41297" y="17713"/>
                  </a:cubicBezTo>
                  <a:cubicBezTo>
                    <a:pt x="89459" y="-12150"/>
                    <a:pt x="283699" y="2373"/>
                    <a:pt x="300324" y="13457"/>
                  </a:cubicBezTo>
                  <a:cubicBezTo>
                    <a:pt x="350966" y="32272"/>
                    <a:pt x="383743" y="171761"/>
                    <a:pt x="359065" y="212549"/>
                  </a:cubicBezTo>
                  <a:cubicBezTo>
                    <a:pt x="334387" y="253337"/>
                    <a:pt x="210209" y="261505"/>
                    <a:pt x="152257" y="258186"/>
                  </a:cubicBezTo>
                  <a:close/>
                </a:path>
              </a:pathLst>
            </a:custGeom>
            <a:solidFill>
              <a:srgbClr val="1C1844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FB6551-1439-0069-A0C8-EECF5F96D386}"/>
                </a:ext>
              </a:extLst>
            </p:cNvPr>
            <p:cNvSpPr/>
            <p:nvPr/>
          </p:nvSpPr>
          <p:spPr>
            <a:xfrm>
              <a:off x="-155797" y="2357535"/>
              <a:ext cx="5873655" cy="4841571"/>
            </a:xfrm>
            <a:custGeom>
              <a:avLst/>
              <a:gdLst>
                <a:gd name="connsiteX0" fmla="*/ 295497 w 5873655"/>
                <a:gd name="connsiteY0" fmla="*/ 880965 h 4841571"/>
                <a:gd name="connsiteX1" fmla="*/ 1260697 w 5873655"/>
                <a:gd name="connsiteY1" fmla="*/ 1236565 h 4841571"/>
                <a:gd name="connsiteX2" fmla="*/ 2086197 w 5873655"/>
                <a:gd name="connsiteY2" fmla="*/ 2481165 h 4841571"/>
                <a:gd name="connsiteX3" fmla="*/ 3165697 w 5873655"/>
                <a:gd name="connsiteY3" fmla="*/ 3293965 h 4841571"/>
                <a:gd name="connsiteX4" fmla="*/ 4727797 w 5873655"/>
                <a:gd name="connsiteY4" fmla="*/ 4246465 h 4841571"/>
                <a:gd name="connsiteX5" fmla="*/ 5019897 w 5873655"/>
                <a:gd name="connsiteY5" fmla="*/ 4741765 h 4841571"/>
                <a:gd name="connsiteX6" fmla="*/ 5845397 w 5873655"/>
                <a:gd name="connsiteY6" fmla="*/ 4741765 h 4841571"/>
                <a:gd name="connsiteX7" fmla="*/ 5591397 w 5873655"/>
                <a:gd name="connsiteY7" fmla="*/ 3687665 h 4841571"/>
                <a:gd name="connsiteX8" fmla="*/ 4715097 w 5873655"/>
                <a:gd name="connsiteY8" fmla="*/ 3039965 h 4841571"/>
                <a:gd name="connsiteX9" fmla="*/ 3356197 w 5873655"/>
                <a:gd name="connsiteY9" fmla="*/ 2328765 h 4841571"/>
                <a:gd name="connsiteX10" fmla="*/ 2987897 w 5873655"/>
                <a:gd name="connsiteY10" fmla="*/ 1211165 h 4841571"/>
                <a:gd name="connsiteX11" fmla="*/ 1463897 w 5873655"/>
                <a:gd name="connsiteY11" fmla="*/ 157065 h 4841571"/>
                <a:gd name="connsiteX12" fmla="*/ 79597 w 5873655"/>
                <a:gd name="connsiteY12" fmla="*/ 80865 h 4841571"/>
                <a:gd name="connsiteX13" fmla="*/ 295497 w 5873655"/>
                <a:gd name="connsiteY13" fmla="*/ 880965 h 484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73655" h="4841571">
                  <a:moveTo>
                    <a:pt x="295497" y="880965"/>
                  </a:moveTo>
                  <a:cubicBezTo>
                    <a:pt x="492347" y="1073582"/>
                    <a:pt x="962247" y="969865"/>
                    <a:pt x="1260697" y="1236565"/>
                  </a:cubicBezTo>
                  <a:cubicBezTo>
                    <a:pt x="1559147" y="1503265"/>
                    <a:pt x="1768697" y="2138265"/>
                    <a:pt x="2086197" y="2481165"/>
                  </a:cubicBezTo>
                  <a:cubicBezTo>
                    <a:pt x="2403697" y="2824065"/>
                    <a:pt x="2725430" y="2999748"/>
                    <a:pt x="3165697" y="3293965"/>
                  </a:cubicBezTo>
                  <a:cubicBezTo>
                    <a:pt x="3605964" y="3588182"/>
                    <a:pt x="4418764" y="4005165"/>
                    <a:pt x="4727797" y="4246465"/>
                  </a:cubicBezTo>
                  <a:cubicBezTo>
                    <a:pt x="5036830" y="4487765"/>
                    <a:pt x="4833630" y="4659215"/>
                    <a:pt x="5019897" y="4741765"/>
                  </a:cubicBezTo>
                  <a:cubicBezTo>
                    <a:pt x="5206164" y="4824315"/>
                    <a:pt x="5750147" y="4917448"/>
                    <a:pt x="5845397" y="4741765"/>
                  </a:cubicBezTo>
                  <a:cubicBezTo>
                    <a:pt x="5940647" y="4566082"/>
                    <a:pt x="5779780" y="3971298"/>
                    <a:pt x="5591397" y="3687665"/>
                  </a:cubicBezTo>
                  <a:cubicBezTo>
                    <a:pt x="5403014" y="3404032"/>
                    <a:pt x="5087630" y="3266448"/>
                    <a:pt x="4715097" y="3039965"/>
                  </a:cubicBezTo>
                  <a:cubicBezTo>
                    <a:pt x="4342564" y="2813482"/>
                    <a:pt x="3644064" y="2633565"/>
                    <a:pt x="3356197" y="2328765"/>
                  </a:cubicBezTo>
                  <a:cubicBezTo>
                    <a:pt x="3068330" y="2023965"/>
                    <a:pt x="3303280" y="1573115"/>
                    <a:pt x="2987897" y="1211165"/>
                  </a:cubicBezTo>
                  <a:cubicBezTo>
                    <a:pt x="2672514" y="849215"/>
                    <a:pt x="1948614" y="345448"/>
                    <a:pt x="1463897" y="157065"/>
                  </a:cubicBezTo>
                  <a:cubicBezTo>
                    <a:pt x="979180" y="-31318"/>
                    <a:pt x="280680" y="-41902"/>
                    <a:pt x="79597" y="80865"/>
                  </a:cubicBezTo>
                  <a:cubicBezTo>
                    <a:pt x="-121486" y="203632"/>
                    <a:pt x="98647" y="688348"/>
                    <a:pt x="295497" y="880965"/>
                  </a:cubicBezTo>
                  <a:close/>
                </a:path>
              </a:pathLst>
            </a:custGeom>
            <a:solidFill>
              <a:srgbClr val="1C184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5A075F9-133E-7EE2-5035-2AE869031F3E}"/>
                </a:ext>
              </a:extLst>
            </p:cNvPr>
            <p:cNvSpPr/>
            <p:nvPr/>
          </p:nvSpPr>
          <p:spPr>
            <a:xfrm>
              <a:off x="10139911" y="5570068"/>
              <a:ext cx="1920222" cy="1333763"/>
            </a:xfrm>
            <a:custGeom>
              <a:avLst/>
              <a:gdLst>
                <a:gd name="connsiteX0" fmla="*/ 201 w 540105"/>
                <a:gd name="connsiteY0" fmla="*/ 228681 h 425801"/>
                <a:gd name="connsiteX1" fmla="*/ 228801 w 540105"/>
                <a:gd name="connsiteY1" fmla="*/ 81 h 425801"/>
                <a:gd name="connsiteX2" fmla="*/ 539951 w 540105"/>
                <a:gd name="connsiteY2" fmla="*/ 254081 h 425801"/>
                <a:gd name="connsiteX3" fmla="*/ 266901 w 540105"/>
                <a:gd name="connsiteY3" fmla="*/ 425531 h 425801"/>
                <a:gd name="connsiteX4" fmla="*/ 201 w 540105"/>
                <a:gd name="connsiteY4" fmla="*/ 228681 h 425801"/>
                <a:gd name="connsiteX0" fmla="*/ 435 w 1035534"/>
                <a:gd name="connsiteY0" fmla="*/ 228751 h 425851"/>
                <a:gd name="connsiteX1" fmla="*/ 229035 w 1035534"/>
                <a:gd name="connsiteY1" fmla="*/ 151 h 425851"/>
                <a:gd name="connsiteX2" fmla="*/ 1035485 w 1035534"/>
                <a:gd name="connsiteY2" fmla="*/ 263676 h 425851"/>
                <a:gd name="connsiteX3" fmla="*/ 267135 w 1035534"/>
                <a:gd name="connsiteY3" fmla="*/ 425601 h 425851"/>
                <a:gd name="connsiteX4" fmla="*/ 435 w 1035534"/>
                <a:gd name="connsiteY4" fmla="*/ 228751 h 425851"/>
                <a:gd name="connsiteX0" fmla="*/ 19241 w 1054340"/>
                <a:gd name="connsiteY0" fmla="*/ 771565 h 968665"/>
                <a:gd name="connsiteX1" fmla="*/ 752666 w 1054340"/>
                <a:gd name="connsiteY1" fmla="*/ 40 h 968665"/>
                <a:gd name="connsiteX2" fmla="*/ 1054291 w 1054340"/>
                <a:gd name="connsiteY2" fmla="*/ 806490 h 968665"/>
                <a:gd name="connsiteX3" fmla="*/ 285941 w 1054340"/>
                <a:gd name="connsiteY3" fmla="*/ 968415 h 968665"/>
                <a:gd name="connsiteX4" fmla="*/ 19241 w 1054340"/>
                <a:gd name="connsiteY4" fmla="*/ 771565 h 968665"/>
                <a:gd name="connsiteX0" fmla="*/ 4812 w 1897177"/>
                <a:gd name="connsiteY0" fmla="*/ 914717 h 1009597"/>
                <a:gd name="connsiteX1" fmla="*/ 1595487 w 1897177"/>
                <a:gd name="connsiteY1" fmla="*/ 317 h 1009597"/>
                <a:gd name="connsiteX2" fmla="*/ 1897112 w 1897177"/>
                <a:gd name="connsiteY2" fmla="*/ 806767 h 1009597"/>
                <a:gd name="connsiteX3" fmla="*/ 1128762 w 1897177"/>
                <a:gd name="connsiteY3" fmla="*/ 968692 h 1009597"/>
                <a:gd name="connsiteX4" fmla="*/ 4812 w 1897177"/>
                <a:gd name="connsiteY4" fmla="*/ 914717 h 1009597"/>
                <a:gd name="connsiteX0" fmla="*/ 2232 w 1894623"/>
                <a:gd name="connsiteY0" fmla="*/ 914717 h 1274838"/>
                <a:gd name="connsiteX1" fmla="*/ 1592907 w 1894623"/>
                <a:gd name="connsiteY1" fmla="*/ 317 h 1274838"/>
                <a:gd name="connsiteX2" fmla="*/ 1894532 w 1894623"/>
                <a:gd name="connsiteY2" fmla="*/ 806767 h 1274838"/>
                <a:gd name="connsiteX3" fmla="*/ 1259532 w 1894623"/>
                <a:gd name="connsiteY3" fmla="*/ 1273492 h 1274838"/>
                <a:gd name="connsiteX4" fmla="*/ 2232 w 1894623"/>
                <a:gd name="connsiteY4" fmla="*/ 914717 h 1274838"/>
                <a:gd name="connsiteX0" fmla="*/ 76 w 1892467"/>
                <a:gd name="connsiteY0" fmla="*/ 943280 h 1303436"/>
                <a:gd name="connsiteX1" fmla="*/ 1200226 w 1892467"/>
                <a:gd name="connsiteY1" fmla="*/ 305 h 1303436"/>
                <a:gd name="connsiteX2" fmla="*/ 1892376 w 1892467"/>
                <a:gd name="connsiteY2" fmla="*/ 835330 h 1303436"/>
                <a:gd name="connsiteX3" fmla="*/ 1257376 w 1892467"/>
                <a:gd name="connsiteY3" fmla="*/ 1302055 h 1303436"/>
                <a:gd name="connsiteX4" fmla="*/ 76 w 1892467"/>
                <a:gd name="connsiteY4" fmla="*/ 943280 h 1303436"/>
                <a:gd name="connsiteX0" fmla="*/ 245 w 1920222"/>
                <a:gd name="connsiteY0" fmla="*/ 973607 h 1333763"/>
                <a:gd name="connsiteX1" fmla="*/ 1200395 w 1920222"/>
                <a:gd name="connsiteY1" fmla="*/ 30632 h 1333763"/>
                <a:gd name="connsiteX2" fmla="*/ 1892545 w 1920222"/>
                <a:gd name="connsiteY2" fmla="*/ 865657 h 1333763"/>
                <a:gd name="connsiteX3" fmla="*/ 1257545 w 1920222"/>
                <a:gd name="connsiteY3" fmla="*/ 1332382 h 1333763"/>
                <a:gd name="connsiteX4" fmla="*/ 245 w 1920222"/>
                <a:gd name="connsiteY4" fmla="*/ 973607 h 133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222" h="1333763">
                  <a:moveTo>
                    <a:pt x="245" y="973607"/>
                  </a:moveTo>
                  <a:cubicBezTo>
                    <a:pt x="-9280" y="756649"/>
                    <a:pt x="256362" y="-179976"/>
                    <a:pt x="1200395" y="30632"/>
                  </a:cubicBezTo>
                  <a:cubicBezTo>
                    <a:pt x="2144428" y="241240"/>
                    <a:pt x="1886195" y="794749"/>
                    <a:pt x="1892545" y="865657"/>
                  </a:cubicBezTo>
                  <a:cubicBezTo>
                    <a:pt x="1898895" y="936565"/>
                    <a:pt x="1572928" y="1314390"/>
                    <a:pt x="1257545" y="1332382"/>
                  </a:cubicBezTo>
                  <a:cubicBezTo>
                    <a:pt x="942162" y="1350374"/>
                    <a:pt x="9770" y="1190565"/>
                    <a:pt x="245" y="973607"/>
                  </a:cubicBezTo>
                  <a:close/>
                </a:path>
              </a:pathLst>
            </a:custGeom>
            <a:solidFill>
              <a:srgbClr val="1C1844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396DC175-48C4-7C71-2FA1-2CDCF6E157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9477209"/>
                  </p:ext>
                </p:extLst>
              </p:nvPr>
            </p:nvGraphicFramePr>
            <p:xfrm flipV="1">
              <a:off x="7334677" y="-3411928"/>
              <a:ext cx="1037850" cy="2185415"/>
            </p:xfrm>
            <a:graphic>
              <a:graphicData uri="http://schemas.microsoft.com/office/drawing/2017/model3d">
                <am3d:model3d r:embed="rId2">
                  <am3d:spPr>
                    <a:xfrm flipV="1">
                      <a:off x="0" y="0"/>
                      <a:ext cx="1037850" cy="2185415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4660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396DC175-48C4-7C71-2FA1-2CDCF6E157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7334677" y="-3411928"/>
                <a:ext cx="1037850" cy="218541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3738856-4BCC-9FC0-BFA4-50132A64DA96}"/>
              </a:ext>
            </a:extLst>
          </p:cNvPr>
          <p:cNvSpPr txBox="1"/>
          <p:nvPr/>
        </p:nvSpPr>
        <p:spPr>
          <a:xfrm>
            <a:off x="9676597" y="-4914032"/>
            <a:ext cx="861774" cy="351680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ontserrat Black" panose="00000A00000000000000" pitchFamily="2" charset="0"/>
              </a:rPr>
              <a:t>Implement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971EDD11-8206-A638-1257-F30B09D371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119732"/>
                  </p:ext>
                </p:extLst>
              </p:nvPr>
            </p:nvGraphicFramePr>
            <p:xfrm rot="5400000">
              <a:off x="-1948068" y="1055750"/>
              <a:ext cx="1022895" cy="2184718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2895" cy="218471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y="-19608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392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971EDD11-8206-A638-1257-F30B09D37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-1948068" y="1055750"/>
                <a:ext cx="1022895" cy="2184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996E608F-2665-3394-772B-5DB34F3DB6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0095303"/>
                  </p:ext>
                </p:extLst>
              </p:nvPr>
            </p:nvGraphicFramePr>
            <p:xfrm rot="5400000">
              <a:off x="-1759780" y="3617342"/>
              <a:ext cx="1023222" cy="2185416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023222" cy="2185416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y="-19608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399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996E608F-2665-3394-772B-5DB34F3DB6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-1759780" y="3617342"/>
                <a:ext cx="1023222" cy="2185416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975B217-EBFE-FCB1-6E48-852D0920F10B}"/>
              </a:ext>
            </a:extLst>
          </p:cNvPr>
          <p:cNvSpPr/>
          <p:nvPr/>
        </p:nvSpPr>
        <p:spPr>
          <a:xfrm>
            <a:off x="2249892" y="7634420"/>
            <a:ext cx="1545737" cy="1545737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1BE505-4830-D4BC-9DC4-BE97D443EFF3}"/>
              </a:ext>
            </a:extLst>
          </p:cNvPr>
          <p:cNvSpPr/>
          <p:nvPr/>
        </p:nvSpPr>
        <p:spPr>
          <a:xfrm>
            <a:off x="-2729387" y="3806072"/>
            <a:ext cx="1545737" cy="1545737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0D7BA5-5F95-E603-9A65-0350D624001C}"/>
              </a:ext>
            </a:extLst>
          </p:cNvPr>
          <p:cNvSpPr/>
          <p:nvPr/>
        </p:nvSpPr>
        <p:spPr>
          <a:xfrm>
            <a:off x="13768968" y="235463"/>
            <a:ext cx="1545737" cy="1545737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E6ABB8A-BD73-7CFB-1CF9-8799AD53C764}"/>
              </a:ext>
            </a:extLst>
          </p:cNvPr>
          <p:cNvSpPr/>
          <p:nvPr/>
        </p:nvSpPr>
        <p:spPr>
          <a:xfrm>
            <a:off x="13190118" y="8048824"/>
            <a:ext cx="1545737" cy="1545737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1.23659 -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23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1.2444 0.012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14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-4.79167E-6 2.128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4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6.25E-7 2.12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4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1706 L -6.25E-7 0.7914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0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3.75E-6 0.94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8CBFA1-FA67-D796-B285-DBF48AE4B9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2AA198-D2B6-390F-99C7-255EE2D8EDBE}"/>
              </a:ext>
            </a:extLst>
          </p:cNvPr>
          <p:cNvSpPr/>
          <p:nvPr/>
        </p:nvSpPr>
        <p:spPr>
          <a:xfrm rot="1538979">
            <a:off x="431587" y="1966490"/>
            <a:ext cx="13217462" cy="3512724"/>
          </a:xfrm>
          <a:custGeom>
            <a:avLst/>
            <a:gdLst>
              <a:gd name="connsiteX0" fmla="*/ 404588 w 13217462"/>
              <a:gd name="connsiteY0" fmla="*/ 921855 h 3512724"/>
              <a:gd name="connsiteX1" fmla="*/ 1856017 w 13217462"/>
              <a:gd name="connsiteY1" fmla="*/ 370312 h 3512724"/>
              <a:gd name="connsiteX2" fmla="*/ 3336474 w 13217462"/>
              <a:gd name="connsiteY2" fmla="*/ 399340 h 3512724"/>
              <a:gd name="connsiteX3" fmla="*/ 4700817 w 13217462"/>
              <a:gd name="connsiteY3" fmla="*/ 1647569 h 3512724"/>
              <a:gd name="connsiteX4" fmla="*/ 6529617 w 13217462"/>
              <a:gd name="connsiteY4" fmla="*/ 1850769 h 3512724"/>
              <a:gd name="connsiteX5" fmla="*/ 7835902 w 13217462"/>
              <a:gd name="connsiteY5" fmla="*/ 196140 h 3512724"/>
              <a:gd name="connsiteX6" fmla="*/ 10433959 w 13217462"/>
              <a:gd name="connsiteY6" fmla="*/ 210655 h 3512724"/>
              <a:gd name="connsiteX7" fmla="*/ 11812817 w 13217462"/>
              <a:gd name="connsiteY7" fmla="*/ 1807226 h 3512724"/>
              <a:gd name="connsiteX8" fmla="*/ 13046531 w 13217462"/>
              <a:gd name="connsiteY8" fmla="*/ 1981397 h 3512724"/>
              <a:gd name="connsiteX9" fmla="*/ 13046531 w 13217462"/>
              <a:gd name="connsiteY9" fmla="*/ 3389283 h 3512724"/>
              <a:gd name="connsiteX10" fmla="*/ 11551559 w 13217462"/>
              <a:gd name="connsiteY10" fmla="*/ 3244140 h 3512724"/>
              <a:gd name="connsiteX11" fmla="*/ 10462988 w 13217462"/>
              <a:gd name="connsiteY11" fmla="*/ 1647569 h 3512724"/>
              <a:gd name="connsiteX12" fmla="*/ 8706759 w 13217462"/>
              <a:gd name="connsiteY12" fmla="*/ 1096026 h 3512724"/>
              <a:gd name="connsiteX13" fmla="*/ 7400474 w 13217462"/>
              <a:gd name="connsiteY13" fmla="*/ 2489397 h 3512724"/>
              <a:gd name="connsiteX14" fmla="*/ 6123217 w 13217462"/>
              <a:gd name="connsiteY14" fmla="*/ 2881283 h 3512724"/>
              <a:gd name="connsiteX15" fmla="*/ 4584702 w 13217462"/>
              <a:gd name="connsiteY15" fmla="*/ 2620026 h 3512724"/>
              <a:gd name="connsiteX16" fmla="*/ 3728359 w 13217462"/>
              <a:gd name="connsiteY16" fmla="*/ 1836255 h 3512724"/>
              <a:gd name="connsiteX17" fmla="*/ 2334988 w 13217462"/>
              <a:gd name="connsiteY17" fmla="*/ 1241169 h 3512724"/>
              <a:gd name="connsiteX18" fmla="*/ 752931 w 13217462"/>
              <a:gd name="connsiteY18" fmla="*/ 1879797 h 3512724"/>
              <a:gd name="connsiteX19" fmla="*/ 12702 w 13217462"/>
              <a:gd name="connsiteY19" fmla="*/ 2300712 h 3512724"/>
              <a:gd name="connsiteX20" fmla="*/ 404588 w 13217462"/>
              <a:gd name="connsiteY20" fmla="*/ 921855 h 351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217462" h="3512724">
                <a:moveTo>
                  <a:pt x="404588" y="921855"/>
                </a:moveTo>
                <a:cubicBezTo>
                  <a:pt x="711807" y="600122"/>
                  <a:pt x="1367369" y="457398"/>
                  <a:pt x="1856017" y="370312"/>
                </a:cubicBezTo>
                <a:cubicBezTo>
                  <a:pt x="2344665" y="283226"/>
                  <a:pt x="2862341" y="186464"/>
                  <a:pt x="3336474" y="399340"/>
                </a:cubicBezTo>
                <a:cubicBezTo>
                  <a:pt x="3810607" y="612216"/>
                  <a:pt x="4168627" y="1405664"/>
                  <a:pt x="4700817" y="1647569"/>
                </a:cubicBezTo>
                <a:cubicBezTo>
                  <a:pt x="5233007" y="1889474"/>
                  <a:pt x="6007103" y="2092674"/>
                  <a:pt x="6529617" y="1850769"/>
                </a:cubicBezTo>
                <a:cubicBezTo>
                  <a:pt x="7052131" y="1608864"/>
                  <a:pt x="7185178" y="469492"/>
                  <a:pt x="7835902" y="196140"/>
                </a:cubicBezTo>
                <a:cubicBezTo>
                  <a:pt x="8486626" y="-77212"/>
                  <a:pt x="9771140" y="-57859"/>
                  <a:pt x="10433959" y="210655"/>
                </a:cubicBezTo>
                <a:cubicBezTo>
                  <a:pt x="11096778" y="479169"/>
                  <a:pt x="11377388" y="1512102"/>
                  <a:pt x="11812817" y="1807226"/>
                </a:cubicBezTo>
                <a:cubicBezTo>
                  <a:pt x="12248246" y="2102350"/>
                  <a:pt x="12840912" y="1717721"/>
                  <a:pt x="13046531" y="1981397"/>
                </a:cubicBezTo>
                <a:cubicBezTo>
                  <a:pt x="13252150" y="2245073"/>
                  <a:pt x="13295693" y="3178826"/>
                  <a:pt x="13046531" y="3389283"/>
                </a:cubicBezTo>
                <a:cubicBezTo>
                  <a:pt x="12797369" y="3599740"/>
                  <a:pt x="11982149" y="3534426"/>
                  <a:pt x="11551559" y="3244140"/>
                </a:cubicBezTo>
                <a:cubicBezTo>
                  <a:pt x="11120969" y="2953854"/>
                  <a:pt x="10937121" y="2005588"/>
                  <a:pt x="10462988" y="1647569"/>
                </a:cubicBezTo>
                <a:cubicBezTo>
                  <a:pt x="9988855" y="1289550"/>
                  <a:pt x="9217178" y="955721"/>
                  <a:pt x="8706759" y="1096026"/>
                </a:cubicBezTo>
                <a:cubicBezTo>
                  <a:pt x="8196340" y="1236331"/>
                  <a:pt x="7831064" y="2191854"/>
                  <a:pt x="7400474" y="2489397"/>
                </a:cubicBezTo>
                <a:cubicBezTo>
                  <a:pt x="6969884" y="2786940"/>
                  <a:pt x="6592512" y="2859512"/>
                  <a:pt x="6123217" y="2881283"/>
                </a:cubicBezTo>
                <a:cubicBezTo>
                  <a:pt x="5653922" y="2903055"/>
                  <a:pt x="4983845" y="2794197"/>
                  <a:pt x="4584702" y="2620026"/>
                </a:cubicBezTo>
                <a:cubicBezTo>
                  <a:pt x="4185559" y="2445855"/>
                  <a:pt x="4103311" y="2066064"/>
                  <a:pt x="3728359" y="1836255"/>
                </a:cubicBezTo>
                <a:cubicBezTo>
                  <a:pt x="3353407" y="1606446"/>
                  <a:pt x="2830893" y="1233912"/>
                  <a:pt x="2334988" y="1241169"/>
                </a:cubicBezTo>
                <a:cubicBezTo>
                  <a:pt x="1839083" y="1248426"/>
                  <a:pt x="1139979" y="1703207"/>
                  <a:pt x="752931" y="1879797"/>
                </a:cubicBezTo>
                <a:cubicBezTo>
                  <a:pt x="365883" y="2056387"/>
                  <a:pt x="70759" y="2460369"/>
                  <a:pt x="12702" y="2300712"/>
                </a:cubicBezTo>
                <a:cubicBezTo>
                  <a:pt x="-45355" y="2141055"/>
                  <a:pt x="97369" y="1243588"/>
                  <a:pt x="404588" y="921855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FD121E4-1D26-51E5-842D-E5A18E908064}"/>
              </a:ext>
            </a:extLst>
          </p:cNvPr>
          <p:cNvSpPr/>
          <p:nvPr/>
        </p:nvSpPr>
        <p:spPr>
          <a:xfrm>
            <a:off x="-224435" y="-201847"/>
            <a:ext cx="12959038" cy="6015406"/>
          </a:xfrm>
          <a:custGeom>
            <a:avLst/>
            <a:gdLst>
              <a:gd name="connsiteX0" fmla="*/ 166378 w 12959038"/>
              <a:gd name="connsiteY0" fmla="*/ 5189183 h 6015406"/>
              <a:gd name="connsiteX1" fmla="*/ 1458149 w 12959038"/>
              <a:gd name="connsiteY1" fmla="*/ 5029526 h 6015406"/>
              <a:gd name="connsiteX2" fmla="*/ 2807978 w 12959038"/>
              <a:gd name="connsiteY2" fmla="*/ 3679697 h 6015406"/>
              <a:gd name="connsiteX3" fmla="*/ 4070721 w 12959038"/>
              <a:gd name="connsiteY3" fmla="*/ 3360383 h 6015406"/>
              <a:gd name="connsiteX4" fmla="*/ 5739864 w 12959038"/>
              <a:gd name="connsiteY4" fmla="*/ 3099126 h 6015406"/>
              <a:gd name="connsiteX5" fmla="*/ 7205806 w 12959038"/>
              <a:gd name="connsiteY5" fmla="*/ 2170212 h 6015406"/>
              <a:gd name="connsiteX6" fmla="*/ 9208778 w 12959038"/>
              <a:gd name="connsiteY6" fmla="*/ 1168726 h 6015406"/>
              <a:gd name="connsiteX7" fmla="*/ 10994035 w 12959038"/>
              <a:gd name="connsiteY7" fmla="*/ 1241297 h 6015406"/>
              <a:gd name="connsiteX8" fmla="*/ 12169692 w 12959038"/>
              <a:gd name="connsiteY8" fmla="*/ 80155 h 6015406"/>
              <a:gd name="connsiteX9" fmla="*/ 12895406 w 12959038"/>
              <a:gd name="connsiteY9" fmla="*/ 167240 h 6015406"/>
              <a:gd name="connsiteX10" fmla="*/ 12779292 w 12959038"/>
              <a:gd name="connsiteY10" fmla="*/ 704269 h 6015406"/>
              <a:gd name="connsiteX11" fmla="*/ 11632664 w 12959038"/>
              <a:gd name="connsiteY11" fmla="*/ 1691240 h 6015406"/>
              <a:gd name="connsiteX12" fmla="*/ 10732778 w 12959038"/>
              <a:gd name="connsiteY12" fmla="*/ 1952497 h 6015406"/>
              <a:gd name="connsiteX13" fmla="*/ 9005578 w 12959038"/>
              <a:gd name="connsiteY13" fmla="*/ 1923469 h 6015406"/>
              <a:gd name="connsiteX14" fmla="*/ 6581692 w 12959038"/>
              <a:gd name="connsiteY14" fmla="*/ 3694212 h 6015406"/>
              <a:gd name="connsiteX15" fmla="*/ 5638264 w 12959038"/>
              <a:gd name="connsiteY15" fmla="*/ 4565069 h 6015406"/>
              <a:gd name="connsiteX16" fmla="*/ 3562721 w 12959038"/>
              <a:gd name="connsiteY16" fmla="*/ 4623126 h 6015406"/>
              <a:gd name="connsiteX17" fmla="*/ 2140321 w 12959038"/>
              <a:gd name="connsiteY17" fmla="*/ 5232726 h 6015406"/>
              <a:gd name="connsiteX18" fmla="*/ 1298492 w 12959038"/>
              <a:gd name="connsiteY18" fmla="*/ 5943926 h 6015406"/>
              <a:gd name="connsiteX19" fmla="*/ 79292 w 12959038"/>
              <a:gd name="connsiteY19" fmla="*/ 5900383 h 6015406"/>
              <a:gd name="connsiteX20" fmla="*/ 122835 w 12959038"/>
              <a:gd name="connsiteY20" fmla="*/ 5145640 h 6015406"/>
              <a:gd name="connsiteX21" fmla="*/ 166378 w 12959038"/>
              <a:gd name="connsiteY21" fmla="*/ 5189183 h 601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959038" h="6015406">
                <a:moveTo>
                  <a:pt x="166378" y="5189183"/>
                </a:moveTo>
                <a:cubicBezTo>
                  <a:pt x="388930" y="5169831"/>
                  <a:pt x="1017882" y="5281107"/>
                  <a:pt x="1458149" y="5029526"/>
                </a:cubicBezTo>
                <a:cubicBezTo>
                  <a:pt x="1898416" y="4777945"/>
                  <a:pt x="2372549" y="3957887"/>
                  <a:pt x="2807978" y="3679697"/>
                </a:cubicBezTo>
                <a:cubicBezTo>
                  <a:pt x="3243407" y="3401507"/>
                  <a:pt x="3582073" y="3457145"/>
                  <a:pt x="4070721" y="3360383"/>
                </a:cubicBezTo>
                <a:cubicBezTo>
                  <a:pt x="4559369" y="3263621"/>
                  <a:pt x="5217350" y="3297488"/>
                  <a:pt x="5739864" y="3099126"/>
                </a:cubicBezTo>
                <a:cubicBezTo>
                  <a:pt x="6262378" y="2900764"/>
                  <a:pt x="6627654" y="2491945"/>
                  <a:pt x="7205806" y="2170212"/>
                </a:cubicBezTo>
                <a:cubicBezTo>
                  <a:pt x="7783958" y="1848479"/>
                  <a:pt x="8577407" y="1323545"/>
                  <a:pt x="9208778" y="1168726"/>
                </a:cubicBezTo>
                <a:cubicBezTo>
                  <a:pt x="9840150" y="1013907"/>
                  <a:pt x="10500549" y="1422725"/>
                  <a:pt x="10994035" y="1241297"/>
                </a:cubicBezTo>
                <a:cubicBezTo>
                  <a:pt x="11487521" y="1059869"/>
                  <a:pt x="11852797" y="259164"/>
                  <a:pt x="12169692" y="80155"/>
                </a:cubicBezTo>
                <a:cubicBezTo>
                  <a:pt x="12486587" y="-98854"/>
                  <a:pt x="12793806" y="63221"/>
                  <a:pt x="12895406" y="167240"/>
                </a:cubicBezTo>
                <a:cubicBezTo>
                  <a:pt x="12997006" y="271259"/>
                  <a:pt x="12989749" y="450269"/>
                  <a:pt x="12779292" y="704269"/>
                </a:cubicBezTo>
                <a:cubicBezTo>
                  <a:pt x="12568835" y="958269"/>
                  <a:pt x="11973750" y="1483202"/>
                  <a:pt x="11632664" y="1691240"/>
                </a:cubicBezTo>
                <a:cubicBezTo>
                  <a:pt x="11291578" y="1899278"/>
                  <a:pt x="11170626" y="1913792"/>
                  <a:pt x="10732778" y="1952497"/>
                </a:cubicBezTo>
                <a:cubicBezTo>
                  <a:pt x="10294930" y="1991202"/>
                  <a:pt x="9697426" y="1633183"/>
                  <a:pt x="9005578" y="1923469"/>
                </a:cubicBezTo>
                <a:cubicBezTo>
                  <a:pt x="8313730" y="2213755"/>
                  <a:pt x="7142911" y="3253945"/>
                  <a:pt x="6581692" y="3694212"/>
                </a:cubicBezTo>
                <a:cubicBezTo>
                  <a:pt x="6020473" y="4134479"/>
                  <a:pt x="6141426" y="4410250"/>
                  <a:pt x="5638264" y="4565069"/>
                </a:cubicBezTo>
                <a:cubicBezTo>
                  <a:pt x="5135102" y="4719888"/>
                  <a:pt x="4145712" y="4511850"/>
                  <a:pt x="3562721" y="4623126"/>
                </a:cubicBezTo>
                <a:cubicBezTo>
                  <a:pt x="2979731" y="4734402"/>
                  <a:pt x="2517692" y="5012593"/>
                  <a:pt x="2140321" y="5232726"/>
                </a:cubicBezTo>
                <a:cubicBezTo>
                  <a:pt x="1762950" y="5452859"/>
                  <a:pt x="1641997" y="5832650"/>
                  <a:pt x="1298492" y="5943926"/>
                </a:cubicBezTo>
                <a:cubicBezTo>
                  <a:pt x="954987" y="6055202"/>
                  <a:pt x="275235" y="6033431"/>
                  <a:pt x="79292" y="5900383"/>
                </a:cubicBezTo>
                <a:cubicBezTo>
                  <a:pt x="-116651" y="5767335"/>
                  <a:pt x="110740" y="5259335"/>
                  <a:pt x="122835" y="5145640"/>
                </a:cubicBezTo>
                <a:cubicBezTo>
                  <a:pt x="134930" y="5031945"/>
                  <a:pt x="-56174" y="5208535"/>
                  <a:pt x="166378" y="5189183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7CF64-4C8F-5775-7F03-C0E3FB70FB6B}"/>
              </a:ext>
            </a:extLst>
          </p:cNvPr>
          <p:cNvSpPr txBox="1"/>
          <p:nvPr/>
        </p:nvSpPr>
        <p:spPr>
          <a:xfrm>
            <a:off x="-9095884" y="885555"/>
            <a:ext cx="4128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 Black" panose="00000A00000000000000" pitchFamily="2" charset="0"/>
              </a:rPr>
              <a:t>The Team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DD03F3-9186-E4B9-872B-E6E94AFBF0ED}"/>
              </a:ext>
            </a:extLst>
          </p:cNvPr>
          <p:cNvSpPr/>
          <p:nvPr/>
        </p:nvSpPr>
        <p:spPr>
          <a:xfrm>
            <a:off x="-901045" y="-524205"/>
            <a:ext cx="4730548" cy="2444622"/>
          </a:xfrm>
          <a:custGeom>
            <a:avLst/>
            <a:gdLst>
              <a:gd name="connsiteX0" fmla="*/ 4528822 w 4730548"/>
              <a:gd name="connsiteY0" fmla="*/ 393576 h 2444622"/>
              <a:gd name="connsiteX1" fmla="*/ 4035336 w 4730548"/>
              <a:gd name="connsiteY1" fmla="*/ 1380547 h 2444622"/>
              <a:gd name="connsiteX2" fmla="*/ 2453279 w 4730548"/>
              <a:gd name="connsiteY2" fmla="*/ 1554719 h 2444622"/>
              <a:gd name="connsiteX3" fmla="*/ 1495336 w 4730548"/>
              <a:gd name="connsiteY3" fmla="*/ 2265919 h 2444622"/>
              <a:gd name="connsiteX4" fmla="*/ 43908 w 4730548"/>
              <a:gd name="connsiteY4" fmla="*/ 2251405 h 2444622"/>
              <a:gd name="connsiteX5" fmla="*/ 769622 w 4730548"/>
              <a:gd name="connsiteY5" fmla="*/ 117805 h 2444622"/>
              <a:gd name="connsiteX6" fmla="*/ 4528822 w 4730548"/>
              <a:gd name="connsiteY6" fmla="*/ 393576 h 244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0548" h="2444622">
                <a:moveTo>
                  <a:pt x="4528822" y="393576"/>
                </a:moveTo>
                <a:cubicBezTo>
                  <a:pt x="5073108" y="604033"/>
                  <a:pt x="4381260" y="1187023"/>
                  <a:pt x="4035336" y="1380547"/>
                </a:cubicBezTo>
                <a:cubicBezTo>
                  <a:pt x="3689412" y="1574071"/>
                  <a:pt x="2876612" y="1407157"/>
                  <a:pt x="2453279" y="1554719"/>
                </a:cubicBezTo>
                <a:cubicBezTo>
                  <a:pt x="2029946" y="1702281"/>
                  <a:pt x="1896898" y="2149805"/>
                  <a:pt x="1495336" y="2265919"/>
                </a:cubicBezTo>
                <a:cubicBezTo>
                  <a:pt x="1093774" y="2382033"/>
                  <a:pt x="164860" y="2609424"/>
                  <a:pt x="43908" y="2251405"/>
                </a:cubicBezTo>
                <a:cubicBezTo>
                  <a:pt x="-77044" y="1893386"/>
                  <a:pt x="17298" y="427443"/>
                  <a:pt x="769622" y="117805"/>
                </a:cubicBezTo>
                <a:cubicBezTo>
                  <a:pt x="1521946" y="-191833"/>
                  <a:pt x="3984536" y="183119"/>
                  <a:pt x="4528822" y="393576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vak">
            <a:extLst>
              <a:ext uri="{FF2B5EF4-FFF2-40B4-BE49-F238E27FC236}">
                <a16:creationId xmlns:a16="http://schemas.microsoft.com/office/drawing/2014/main" id="{E99F3C48-5B10-BFAD-44D6-F6C692297A71}"/>
              </a:ext>
            </a:extLst>
          </p:cNvPr>
          <p:cNvSpPr/>
          <p:nvPr/>
        </p:nvSpPr>
        <p:spPr>
          <a:xfrm>
            <a:off x="337704" y="2042318"/>
            <a:ext cx="1699177" cy="1699177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FA5C5-8E2E-FA70-0BB7-977680A92ECF}"/>
              </a:ext>
            </a:extLst>
          </p:cNvPr>
          <p:cNvSpPr txBox="1"/>
          <p:nvPr/>
        </p:nvSpPr>
        <p:spPr>
          <a:xfrm>
            <a:off x="322554" y="1683449"/>
            <a:ext cx="186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Scrum Trainer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FCDADE-264E-5A98-5CC2-4F19A6C69D6A}"/>
              </a:ext>
            </a:extLst>
          </p:cNvPr>
          <p:cNvSpPr txBox="1"/>
          <p:nvPr/>
        </p:nvSpPr>
        <p:spPr>
          <a:xfrm>
            <a:off x="483831" y="3760047"/>
            <a:ext cx="1545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Iva </a:t>
            </a:r>
            <a:r>
              <a:rPr lang="en-US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Raikova</a:t>
            </a:r>
            <a:endParaRPr lang="en-US" dirty="0">
              <a:solidFill>
                <a:schemeClr val="bg1"/>
              </a:solidFill>
              <a:latin typeface="Montserrat Light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9G</a:t>
            </a:r>
          </a:p>
        </p:txBody>
      </p:sp>
      <p:sp>
        <p:nvSpPr>
          <p:cNvPr id="12" name="dev2">
            <a:extLst>
              <a:ext uri="{FF2B5EF4-FFF2-40B4-BE49-F238E27FC236}">
                <a16:creationId xmlns:a16="http://schemas.microsoft.com/office/drawing/2014/main" id="{2DCDAD2D-0876-A732-F050-024FB2DAD2A7}"/>
              </a:ext>
            </a:extLst>
          </p:cNvPr>
          <p:cNvSpPr/>
          <p:nvPr/>
        </p:nvSpPr>
        <p:spPr>
          <a:xfrm>
            <a:off x="8298155" y="4208108"/>
            <a:ext cx="1545737" cy="154573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ev1">
            <a:extLst>
              <a:ext uri="{FF2B5EF4-FFF2-40B4-BE49-F238E27FC236}">
                <a16:creationId xmlns:a16="http://schemas.microsoft.com/office/drawing/2014/main" id="{7EEDBCCE-58D9-4936-CF24-E5BC0D9B651F}"/>
              </a:ext>
            </a:extLst>
          </p:cNvPr>
          <p:cNvSpPr/>
          <p:nvPr/>
        </p:nvSpPr>
        <p:spPr>
          <a:xfrm>
            <a:off x="3258928" y="3661613"/>
            <a:ext cx="1545737" cy="154573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ev3">
            <a:extLst>
              <a:ext uri="{FF2B5EF4-FFF2-40B4-BE49-F238E27FC236}">
                <a16:creationId xmlns:a16="http://schemas.microsoft.com/office/drawing/2014/main" id="{9183803B-96D6-89AC-BD43-EDE86E320505}"/>
              </a:ext>
            </a:extLst>
          </p:cNvPr>
          <p:cNvSpPr/>
          <p:nvPr/>
        </p:nvSpPr>
        <p:spPr>
          <a:xfrm>
            <a:off x="10323709" y="1808885"/>
            <a:ext cx="1545737" cy="154573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515E1F-DE53-E2C8-63DA-B24154947955}"/>
              </a:ext>
            </a:extLst>
          </p:cNvPr>
          <p:cNvSpPr txBox="1"/>
          <p:nvPr/>
        </p:nvSpPr>
        <p:spPr>
          <a:xfrm>
            <a:off x="3315229" y="3304424"/>
            <a:ext cx="143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Developer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8869B0-5ED2-353E-C90E-5FF047B4FABF}"/>
              </a:ext>
            </a:extLst>
          </p:cNvPr>
          <p:cNvSpPr txBox="1"/>
          <p:nvPr/>
        </p:nvSpPr>
        <p:spPr>
          <a:xfrm>
            <a:off x="8354456" y="3739237"/>
            <a:ext cx="143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Developer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AAE542-0FCB-4B2A-E12E-7F3CC242B930}"/>
              </a:ext>
            </a:extLst>
          </p:cNvPr>
          <p:cNvSpPr txBox="1"/>
          <p:nvPr/>
        </p:nvSpPr>
        <p:spPr>
          <a:xfrm>
            <a:off x="10380010" y="1364181"/>
            <a:ext cx="143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Developer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>
                <a:extLst>
                  <a:ext uri="{FF2B5EF4-FFF2-40B4-BE49-F238E27FC236}">
                    <a16:creationId xmlns:a16="http://schemas.microsoft.com/office/drawing/2014/main" id="{0298D48A-104A-06F3-9B10-7D1035A624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1160269"/>
                  </p:ext>
                </p:extLst>
              </p:nvPr>
            </p:nvGraphicFramePr>
            <p:xfrm rot="5400000">
              <a:off x="-3875144" y="-21977"/>
              <a:ext cx="1243634" cy="2738394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1243634" cy="2738394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0900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>
                <a:extLst>
                  <a:ext uri="{FF2B5EF4-FFF2-40B4-BE49-F238E27FC236}">
                    <a16:creationId xmlns:a16="http://schemas.microsoft.com/office/drawing/2014/main" id="{0298D48A-104A-06F3-9B10-7D1035A624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-3875144" y="-21977"/>
                <a:ext cx="1243634" cy="2738394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7054142-B51B-9949-208F-B1E31F8E07F0}"/>
              </a:ext>
            </a:extLst>
          </p:cNvPr>
          <p:cNvSpPr txBox="1"/>
          <p:nvPr/>
        </p:nvSpPr>
        <p:spPr>
          <a:xfrm>
            <a:off x="3136693" y="5187289"/>
            <a:ext cx="19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Nikol</a:t>
            </a:r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Stoqnova</a:t>
            </a:r>
            <a:endParaRPr lang="en-US" dirty="0">
              <a:solidFill>
                <a:schemeClr val="bg1"/>
              </a:solidFill>
              <a:latin typeface="Montserrat Light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9G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1CC05F-C539-31BA-005E-B4B3343FAF9A}"/>
              </a:ext>
            </a:extLst>
          </p:cNvPr>
          <p:cNvSpPr txBox="1"/>
          <p:nvPr/>
        </p:nvSpPr>
        <p:spPr>
          <a:xfrm>
            <a:off x="8086668" y="5812751"/>
            <a:ext cx="19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Natali </a:t>
            </a:r>
            <a:r>
              <a:rPr lang="en-US" dirty="0" err="1">
                <a:solidFill>
                  <a:schemeClr val="bg1"/>
                </a:solidFill>
                <a:latin typeface="Montserrat Light" panose="00000400000000000000" pitchFamily="2" charset="0"/>
              </a:rPr>
              <a:t>Ribareva</a:t>
            </a:r>
            <a:endParaRPr lang="en-US" dirty="0">
              <a:solidFill>
                <a:schemeClr val="bg1"/>
              </a:solidFill>
              <a:latin typeface="Montserrat Light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9V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9409DD-B354-19A3-4C51-CBFBDDCE0179}"/>
              </a:ext>
            </a:extLst>
          </p:cNvPr>
          <p:cNvSpPr txBox="1"/>
          <p:nvPr/>
        </p:nvSpPr>
        <p:spPr>
          <a:xfrm>
            <a:off x="10029616" y="3416071"/>
            <a:ext cx="213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Simeon Stefanov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 Light" panose="00000400000000000000" pitchFamily="2" charset="0"/>
              </a:rPr>
              <a:t>9B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1BE653-0E74-8AEF-1EE3-93309764B408}"/>
              </a:ext>
            </a:extLst>
          </p:cNvPr>
          <p:cNvSpPr/>
          <p:nvPr/>
        </p:nvSpPr>
        <p:spPr>
          <a:xfrm>
            <a:off x="5388360" y="-3856048"/>
            <a:ext cx="1415277" cy="1563257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15277" h="1563257">
                <a:moveTo>
                  <a:pt x="421289" y="1431582"/>
                </a:moveTo>
                <a:cubicBezTo>
                  <a:pt x="326039" y="1368082"/>
                  <a:pt x="395889" y="1250607"/>
                  <a:pt x="326039" y="1164882"/>
                </a:cubicBezTo>
                <a:cubicBezTo>
                  <a:pt x="256189" y="1079157"/>
                  <a:pt x="18064" y="1088682"/>
                  <a:pt x="2189" y="917232"/>
                </a:cubicBezTo>
                <a:cubicBezTo>
                  <a:pt x="-13686" y="745782"/>
                  <a:pt x="56164" y="285407"/>
                  <a:pt x="230789" y="136182"/>
                </a:cubicBezTo>
                <a:cubicBezTo>
                  <a:pt x="405414" y="-13043"/>
                  <a:pt x="853089" y="-19393"/>
                  <a:pt x="1049939" y="21882"/>
                </a:cubicBezTo>
                <a:cubicBezTo>
                  <a:pt x="1246789" y="63157"/>
                  <a:pt x="1443639" y="285407"/>
                  <a:pt x="1411889" y="383832"/>
                </a:cubicBezTo>
                <a:cubicBezTo>
                  <a:pt x="1380139" y="482257"/>
                  <a:pt x="935639" y="498132"/>
                  <a:pt x="859439" y="612432"/>
                </a:cubicBezTo>
                <a:cubicBezTo>
                  <a:pt x="783239" y="726732"/>
                  <a:pt x="948339" y="914057"/>
                  <a:pt x="954689" y="1069632"/>
                </a:cubicBezTo>
                <a:cubicBezTo>
                  <a:pt x="961039" y="1225207"/>
                  <a:pt x="989614" y="1485557"/>
                  <a:pt x="897539" y="1545882"/>
                </a:cubicBezTo>
                <a:cubicBezTo>
                  <a:pt x="805464" y="1606207"/>
                  <a:pt x="516539" y="1495082"/>
                  <a:pt x="421289" y="1431582"/>
                </a:cubicBezTo>
                <a:close/>
              </a:path>
            </a:pathLst>
          </a:custGeom>
          <a:solidFill>
            <a:srgbClr val="1C184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5EBF3FDD-C07D-B393-280B-E52D77352F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5745636"/>
                  </p:ext>
                </p:extLst>
              </p:nvPr>
            </p:nvGraphicFramePr>
            <p:xfrm rot="10800000">
              <a:off x="5442483" y="-2824969"/>
              <a:ext cx="1307033" cy="2877994"/>
            </p:xfrm>
            <a:graphic>
              <a:graphicData uri="http://schemas.microsoft.com/office/drawing/2017/model3d">
                <am3d:model3d r:embed="rId8">
                  <am3d:spPr>
                    <a:xfrm rot="10800000">
                      <a:off x="0" y="0"/>
                      <a:ext cx="1307033" cy="2877994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247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5EBF3FDD-C07D-B393-280B-E52D77352F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5442483" y="-2824969"/>
                <a:ext cx="1307033" cy="2877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05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2.1224 0.0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0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1.07669 -0.0071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41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6" grpId="0"/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F4AF2-46F2-1992-5C66-15B268EB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125A5E-D0EF-2164-3C2A-350C4E6A11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6E6547C-815D-6E40-CE32-D2CFE2C2F0CC}"/>
              </a:ext>
            </a:extLst>
          </p:cNvPr>
          <p:cNvSpPr/>
          <p:nvPr/>
        </p:nvSpPr>
        <p:spPr>
          <a:xfrm>
            <a:off x="-672696" y="-3153988"/>
            <a:ext cx="13588003" cy="4250192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588003" h="4250192">
                <a:moveTo>
                  <a:pt x="6634745" y="3965475"/>
                </a:moveTo>
                <a:cubicBezTo>
                  <a:pt x="6466470" y="2943125"/>
                  <a:pt x="903870" y="2457350"/>
                  <a:pt x="157745" y="1984275"/>
                </a:cubicBezTo>
                <a:cubicBezTo>
                  <a:pt x="-588380" y="1511200"/>
                  <a:pt x="1519720" y="1454089"/>
                  <a:pt x="2157995" y="1127025"/>
                </a:cubicBezTo>
                <a:cubicBezTo>
                  <a:pt x="2796270" y="799961"/>
                  <a:pt x="2990445" y="186993"/>
                  <a:pt x="3987395" y="21893"/>
                </a:cubicBezTo>
                <a:cubicBezTo>
                  <a:pt x="4984345" y="-143207"/>
                  <a:pt x="5675995" y="676136"/>
                  <a:pt x="6177545" y="784125"/>
                </a:cubicBezTo>
                <a:cubicBezTo>
                  <a:pt x="6679095" y="892114"/>
                  <a:pt x="6799845" y="628550"/>
                  <a:pt x="6996695" y="669825"/>
                </a:cubicBezTo>
                <a:cubicBezTo>
                  <a:pt x="7193545" y="711100"/>
                  <a:pt x="6707770" y="1069875"/>
                  <a:pt x="7358645" y="1031775"/>
                </a:cubicBezTo>
                <a:cubicBezTo>
                  <a:pt x="8009520" y="993675"/>
                  <a:pt x="9863720" y="272950"/>
                  <a:pt x="10901945" y="441225"/>
                </a:cubicBezTo>
                <a:cubicBezTo>
                  <a:pt x="11940170" y="609500"/>
                  <a:pt x="13581645" y="1885850"/>
                  <a:pt x="13587995" y="2041425"/>
                </a:cubicBezTo>
                <a:cubicBezTo>
                  <a:pt x="13594345" y="2197000"/>
                  <a:pt x="9870070" y="2311300"/>
                  <a:pt x="8711195" y="2631975"/>
                </a:cubicBezTo>
                <a:cubicBezTo>
                  <a:pt x="7552320" y="2952650"/>
                  <a:pt x="6803020" y="4987825"/>
                  <a:pt x="6634745" y="3965475"/>
                </a:cubicBezTo>
                <a:close/>
              </a:path>
            </a:pathLst>
          </a:custGeom>
          <a:solidFill>
            <a:srgbClr val="1C184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DF7697B8-B962-A940-DBC6-98FC203F07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4926437"/>
                  </p:ext>
                </p:extLst>
              </p:nvPr>
            </p:nvGraphicFramePr>
            <p:xfrm rot="10800000">
              <a:off x="5442483" y="551006"/>
              <a:ext cx="1307033" cy="2877994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307033" cy="2877994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47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DF7697B8-B962-A940-DBC6-98FC203F07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5442483" y="551006"/>
                <a:ext cx="1307033" cy="2877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89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C6F97-912F-EB1C-B442-DEED0F073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9E33B-583A-17A4-6A00-0C5E6290AA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3292BA0-6B57-10BB-6456-6D727B244D0F}"/>
              </a:ext>
            </a:extLst>
          </p:cNvPr>
          <p:cNvSpPr/>
          <p:nvPr/>
        </p:nvSpPr>
        <p:spPr>
          <a:xfrm>
            <a:off x="-672696" y="-1668088"/>
            <a:ext cx="13588003" cy="4250192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588003" h="4250192">
                <a:moveTo>
                  <a:pt x="6634745" y="3965475"/>
                </a:moveTo>
                <a:cubicBezTo>
                  <a:pt x="6466470" y="2943125"/>
                  <a:pt x="903870" y="2457350"/>
                  <a:pt x="157745" y="1984275"/>
                </a:cubicBezTo>
                <a:cubicBezTo>
                  <a:pt x="-588380" y="1511200"/>
                  <a:pt x="1519720" y="1454089"/>
                  <a:pt x="2157995" y="1127025"/>
                </a:cubicBezTo>
                <a:cubicBezTo>
                  <a:pt x="2796270" y="799961"/>
                  <a:pt x="2990445" y="186993"/>
                  <a:pt x="3987395" y="21893"/>
                </a:cubicBezTo>
                <a:cubicBezTo>
                  <a:pt x="4984345" y="-143207"/>
                  <a:pt x="5675995" y="676136"/>
                  <a:pt x="6177545" y="784125"/>
                </a:cubicBezTo>
                <a:cubicBezTo>
                  <a:pt x="6679095" y="892114"/>
                  <a:pt x="6799845" y="628550"/>
                  <a:pt x="6996695" y="669825"/>
                </a:cubicBezTo>
                <a:cubicBezTo>
                  <a:pt x="7193545" y="711100"/>
                  <a:pt x="6707770" y="1069875"/>
                  <a:pt x="7358645" y="1031775"/>
                </a:cubicBezTo>
                <a:cubicBezTo>
                  <a:pt x="8009520" y="993675"/>
                  <a:pt x="9863720" y="272950"/>
                  <a:pt x="10901945" y="441225"/>
                </a:cubicBezTo>
                <a:cubicBezTo>
                  <a:pt x="11940170" y="609500"/>
                  <a:pt x="13581645" y="1885850"/>
                  <a:pt x="13587995" y="2041425"/>
                </a:cubicBezTo>
                <a:cubicBezTo>
                  <a:pt x="13594345" y="2197000"/>
                  <a:pt x="9870070" y="2311300"/>
                  <a:pt x="8711195" y="2631975"/>
                </a:cubicBezTo>
                <a:cubicBezTo>
                  <a:pt x="7552320" y="2952650"/>
                  <a:pt x="6803020" y="4987825"/>
                  <a:pt x="6634745" y="3965475"/>
                </a:cubicBezTo>
                <a:close/>
              </a:path>
            </a:pathLst>
          </a:custGeom>
          <a:solidFill>
            <a:srgbClr val="1C184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59FE15A-1F34-C41C-979E-8CB5D1F33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9729155"/>
                  </p:ext>
                </p:extLst>
              </p:nvPr>
            </p:nvGraphicFramePr>
            <p:xfrm rot="10800000">
              <a:off x="5405526" y="2227407"/>
              <a:ext cx="1380946" cy="2877991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380946" cy="2877991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47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59FE15A-1F34-C41C-979E-8CB5D1F33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5405526" y="2227407"/>
                <a:ext cx="1380946" cy="2877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97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87D75-ECF1-D86F-16D0-926F0ECD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CC9195-2E01-4D93-7ACC-EC366E02B3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86F11B1-27A5-EADA-D6D6-14CC94A598C6}"/>
              </a:ext>
            </a:extLst>
          </p:cNvPr>
          <p:cNvSpPr/>
          <p:nvPr/>
        </p:nvSpPr>
        <p:spPr>
          <a:xfrm>
            <a:off x="-1010818" y="-477472"/>
            <a:ext cx="14054953" cy="4459221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6972867 w 13926125"/>
              <a:gd name="connsiteY0" fmla="*/ 4029447 h 4314164"/>
              <a:gd name="connsiteX1" fmla="*/ 495867 w 13926125"/>
              <a:gd name="connsiteY1" fmla="*/ 2048247 h 4314164"/>
              <a:gd name="connsiteX2" fmla="*/ 876867 w 13926125"/>
              <a:gd name="connsiteY2" fmla="*/ 238497 h 4314164"/>
              <a:gd name="connsiteX3" fmla="*/ 4325517 w 13926125"/>
              <a:gd name="connsiteY3" fmla="*/ 85865 h 4314164"/>
              <a:gd name="connsiteX4" fmla="*/ 6515667 w 13926125"/>
              <a:gd name="connsiteY4" fmla="*/ 848097 h 4314164"/>
              <a:gd name="connsiteX5" fmla="*/ 7334817 w 13926125"/>
              <a:gd name="connsiteY5" fmla="*/ 733797 h 4314164"/>
              <a:gd name="connsiteX6" fmla="*/ 7696767 w 13926125"/>
              <a:gd name="connsiteY6" fmla="*/ 1095747 h 4314164"/>
              <a:gd name="connsiteX7" fmla="*/ 11240067 w 13926125"/>
              <a:gd name="connsiteY7" fmla="*/ 505197 h 4314164"/>
              <a:gd name="connsiteX8" fmla="*/ 13926117 w 13926125"/>
              <a:gd name="connsiteY8" fmla="*/ 2105397 h 4314164"/>
              <a:gd name="connsiteX9" fmla="*/ 9049317 w 13926125"/>
              <a:gd name="connsiteY9" fmla="*/ 2695947 h 4314164"/>
              <a:gd name="connsiteX10" fmla="*/ 6972867 w 13926125"/>
              <a:gd name="connsiteY10" fmla="*/ 4029447 h 4314164"/>
              <a:gd name="connsiteX0" fmla="*/ 6972867 w 13926125"/>
              <a:gd name="connsiteY0" fmla="*/ 4059029 h 4343746"/>
              <a:gd name="connsiteX1" fmla="*/ 495867 w 13926125"/>
              <a:gd name="connsiteY1" fmla="*/ 2077829 h 4343746"/>
              <a:gd name="connsiteX2" fmla="*/ 876867 w 13926125"/>
              <a:gd name="connsiteY2" fmla="*/ 268079 h 4343746"/>
              <a:gd name="connsiteX3" fmla="*/ 4325517 w 13926125"/>
              <a:gd name="connsiteY3" fmla="*/ 115447 h 4343746"/>
              <a:gd name="connsiteX4" fmla="*/ 6515667 w 13926125"/>
              <a:gd name="connsiteY4" fmla="*/ 877679 h 4343746"/>
              <a:gd name="connsiteX5" fmla="*/ 7334817 w 13926125"/>
              <a:gd name="connsiteY5" fmla="*/ 1379 h 4343746"/>
              <a:gd name="connsiteX6" fmla="*/ 7696767 w 13926125"/>
              <a:gd name="connsiteY6" fmla="*/ 1125329 h 4343746"/>
              <a:gd name="connsiteX7" fmla="*/ 11240067 w 13926125"/>
              <a:gd name="connsiteY7" fmla="*/ 534779 h 4343746"/>
              <a:gd name="connsiteX8" fmla="*/ 13926117 w 13926125"/>
              <a:gd name="connsiteY8" fmla="*/ 2134979 h 4343746"/>
              <a:gd name="connsiteX9" fmla="*/ 9049317 w 13926125"/>
              <a:gd name="connsiteY9" fmla="*/ 2725529 h 4343746"/>
              <a:gd name="connsiteX10" fmla="*/ 6972867 w 13926125"/>
              <a:gd name="connsiteY10" fmla="*/ 4059029 h 4343746"/>
              <a:gd name="connsiteX0" fmla="*/ 6972867 w 13926125"/>
              <a:gd name="connsiteY0" fmla="*/ 4200062 h 4484779"/>
              <a:gd name="connsiteX1" fmla="*/ 495867 w 13926125"/>
              <a:gd name="connsiteY1" fmla="*/ 2218862 h 4484779"/>
              <a:gd name="connsiteX2" fmla="*/ 876867 w 13926125"/>
              <a:gd name="connsiteY2" fmla="*/ 409112 h 4484779"/>
              <a:gd name="connsiteX3" fmla="*/ 4325517 w 13926125"/>
              <a:gd name="connsiteY3" fmla="*/ 256480 h 4484779"/>
              <a:gd name="connsiteX4" fmla="*/ 6268017 w 13926125"/>
              <a:gd name="connsiteY4" fmla="*/ 28112 h 4484779"/>
              <a:gd name="connsiteX5" fmla="*/ 7334817 w 13926125"/>
              <a:gd name="connsiteY5" fmla="*/ 142412 h 4484779"/>
              <a:gd name="connsiteX6" fmla="*/ 7696767 w 13926125"/>
              <a:gd name="connsiteY6" fmla="*/ 1266362 h 4484779"/>
              <a:gd name="connsiteX7" fmla="*/ 11240067 w 13926125"/>
              <a:gd name="connsiteY7" fmla="*/ 675812 h 4484779"/>
              <a:gd name="connsiteX8" fmla="*/ 13926117 w 13926125"/>
              <a:gd name="connsiteY8" fmla="*/ 2276012 h 4484779"/>
              <a:gd name="connsiteX9" fmla="*/ 9049317 w 13926125"/>
              <a:gd name="connsiteY9" fmla="*/ 2866562 h 4484779"/>
              <a:gd name="connsiteX10" fmla="*/ 6972867 w 13926125"/>
              <a:gd name="connsiteY10" fmla="*/ 4200062 h 4484779"/>
              <a:gd name="connsiteX0" fmla="*/ 6972867 w 13926125"/>
              <a:gd name="connsiteY0" fmla="*/ 4174504 h 4459221"/>
              <a:gd name="connsiteX1" fmla="*/ 495867 w 13926125"/>
              <a:gd name="connsiteY1" fmla="*/ 2193304 h 4459221"/>
              <a:gd name="connsiteX2" fmla="*/ 876867 w 13926125"/>
              <a:gd name="connsiteY2" fmla="*/ 383554 h 4459221"/>
              <a:gd name="connsiteX3" fmla="*/ 4325517 w 13926125"/>
              <a:gd name="connsiteY3" fmla="*/ 230922 h 4459221"/>
              <a:gd name="connsiteX4" fmla="*/ 6268017 w 13926125"/>
              <a:gd name="connsiteY4" fmla="*/ 2554 h 4459221"/>
              <a:gd name="connsiteX5" fmla="*/ 7334817 w 13926125"/>
              <a:gd name="connsiteY5" fmla="*/ 116854 h 4459221"/>
              <a:gd name="connsiteX6" fmla="*/ 8173017 w 13926125"/>
              <a:gd name="connsiteY6" fmla="*/ 250204 h 4459221"/>
              <a:gd name="connsiteX7" fmla="*/ 11240067 w 13926125"/>
              <a:gd name="connsiteY7" fmla="*/ 650254 h 4459221"/>
              <a:gd name="connsiteX8" fmla="*/ 13926117 w 13926125"/>
              <a:gd name="connsiteY8" fmla="*/ 2250454 h 4459221"/>
              <a:gd name="connsiteX9" fmla="*/ 9049317 w 13926125"/>
              <a:gd name="connsiteY9" fmla="*/ 2841004 h 4459221"/>
              <a:gd name="connsiteX10" fmla="*/ 6972867 w 13926125"/>
              <a:gd name="connsiteY10" fmla="*/ 4174504 h 4459221"/>
              <a:gd name="connsiteX0" fmla="*/ 6972867 w 14054953"/>
              <a:gd name="connsiteY0" fmla="*/ 4174504 h 4459221"/>
              <a:gd name="connsiteX1" fmla="*/ 495867 w 14054953"/>
              <a:gd name="connsiteY1" fmla="*/ 2193304 h 4459221"/>
              <a:gd name="connsiteX2" fmla="*/ 876867 w 14054953"/>
              <a:gd name="connsiteY2" fmla="*/ 383554 h 4459221"/>
              <a:gd name="connsiteX3" fmla="*/ 4325517 w 14054953"/>
              <a:gd name="connsiteY3" fmla="*/ 230922 h 4459221"/>
              <a:gd name="connsiteX4" fmla="*/ 6268017 w 14054953"/>
              <a:gd name="connsiteY4" fmla="*/ 2554 h 4459221"/>
              <a:gd name="connsiteX5" fmla="*/ 7334817 w 14054953"/>
              <a:gd name="connsiteY5" fmla="*/ 116854 h 4459221"/>
              <a:gd name="connsiteX6" fmla="*/ 8173017 w 14054953"/>
              <a:gd name="connsiteY6" fmla="*/ 250204 h 4459221"/>
              <a:gd name="connsiteX7" fmla="*/ 13468917 w 14054953"/>
              <a:gd name="connsiteY7" fmla="*/ 288304 h 4459221"/>
              <a:gd name="connsiteX8" fmla="*/ 13926117 w 14054953"/>
              <a:gd name="connsiteY8" fmla="*/ 2250454 h 4459221"/>
              <a:gd name="connsiteX9" fmla="*/ 9049317 w 14054953"/>
              <a:gd name="connsiteY9" fmla="*/ 2841004 h 4459221"/>
              <a:gd name="connsiteX10" fmla="*/ 6972867 w 14054953"/>
              <a:gd name="connsiteY10" fmla="*/ 4174504 h 445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54953" h="4459221">
                <a:moveTo>
                  <a:pt x="6972867" y="4174504"/>
                </a:moveTo>
                <a:cubicBezTo>
                  <a:pt x="6804592" y="3152154"/>
                  <a:pt x="1511867" y="2825129"/>
                  <a:pt x="495867" y="2193304"/>
                </a:cubicBezTo>
                <a:cubicBezTo>
                  <a:pt x="-520133" y="1561479"/>
                  <a:pt x="238592" y="710618"/>
                  <a:pt x="876867" y="383554"/>
                </a:cubicBezTo>
                <a:cubicBezTo>
                  <a:pt x="1515142" y="56490"/>
                  <a:pt x="3426992" y="294422"/>
                  <a:pt x="4325517" y="230922"/>
                </a:cubicBezTo>
                <a:cubicBezTo>
                  <a:pt x="5224042" y="167422"/>
                  <a:pt x="5766467" y="21565"/>
                  <a:pt x="6268017" y="2554"/>
                </a:cubicBezTo>
                <a:cubicBezTo>
                  <a:pt x="6769567" y="-16457"/>
                  <a:pt x="7017317" y="75579"/>
                  <a:pt x="7334817" y="116854"/>
                </a:cubicBezTo>
                <a:cubicBezTo>
                  <a:pt x="7652317" y="158129"/>
                  <a:pt x="7150667" y="221629"/>
                  <a:pt x="8173017" y="250204"/>
                </a:cubicBezTo>
                <a:cubicBezTo>
                  <a:pt x="9195367" y="278779"/>
                  <a:pt x="12510067" y="-45071"/>
                  <a:pt x="13468917" y="288304"/>
                </a:cubicBezTo>
                <a:cubicBezTo>
                  <a:pt x="14427767" y="621679"/>
                  <a:pt x="13919767" y="2094879"/>
                  <a:pt x="13926117" y="2250454"/>
                </a:cubicBezTo>
                <a:cubicBezTo>
                  <a:pt x="13932467" y="2406029"/>
                  <a:pt x="10208192" y="2520329"/>
                  <a:pt x="9049317" y="2841004"/>
                </a:cubicBezTo>
                <a:cubicBezTo>
                  <a:pt x="7890442" y="3161679"/>
                  <a:pt x="7141142" y="5196854"/>
                  <a:pt x="6972867" y="4174504"/>
                </a:cubicBezTo>
                <a:close/>
              </a:path>
            </a:pathLst>
          </a:custGeom>
          <a:solidFill>
            <a:srgbClr val="1C184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C2391A5-08CC-803D-18A3-5145F7FD2B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6620745"/>
                  </p:ext>
                </p:extLst>
              </p:nvPr>
            </p:nvGraphicFramePr>
            <p:xfrm rot="10800000">
              <a:off x="5405526" y="3713307"/>
              <a:ext cx="1380946" cy="2877991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380946" cy="2877991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47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C2391A5-08CC-803D-18A3-5145F7FD2B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5405526" y="3713307"/>
                <a:ext cx="1380946" cy="2877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312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50D8-DDFD-10D7-E14F-532C6CA2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EEE37F-D4C2-7CAF-42C5-47A4CA9B8C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3C8256F-02A8-0A0B-6167-F1D50D71B310}"/>
              </a:ext>
            </a:extLst>
          </p:cNvPr>
          <p:cNvSpPr/>
          <p:nvPr/>
        </p:nvSpPr>
        <p:spPr>
          <a:xfrm>
            <a:off x="-1028768" y="-514193"/>
            <a:ext cx="13944075" cy="6972442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6972867 w 13926125"/>
              <a:gd name="connsiteY0" fmla="*/ 4029447 h 4314164"/>
              <a:gd name="connsiteX1" fmla="*/ 495867 w 13926125"/>
              <a:gd name="connsiteY1" fmla="*/ 2048247 h 4314164"/>
              <a:gd name="connsiteX2" fmla="*/ 876867 w 13926125"/>
              <a:gd name="connsiteY2" fmla="*/ 238497 h 4314164"/>
              <a:gd name="connsiteX3" fmla="*/ 4325517 w 13926125"/>
              <a:gd name="connsiteY3" fmla="*/ 85865 h 4314164"/>
              <a:gd name="connsiteX4" fmla="*/ 6515667 w 13926125"/>
              <a:gd name="connsiteY4" fmla="*/ 848097 h 4314164"/>
              <a:gd name="connsiteX5" fmla="*/ 7334817 w 13926125"/>
              <a:gd name="connsiteY5" fmla="*/ 733797 h 4314164"/>
              <a:gd name="connsiteX6" fmla="*/ 7696767 w 13926125"/>
              <a:gd name="connsiteY6" fmla="*/ 1095747 h 4314164"/>
              <a:gd name="connsiteX7" fmla="*/ 11240067 w 13926125"/>
              <a:gd name="connsiteY7" fmla="*/ 505197 h 4314164"/>
              <a:gd name="connsiteX8" fmla="*/ 13926117 w 13926125"/>
              <a:gd name="connsiteY8" fmla="*/ 2105397 h 4314164"/>
              <a:gd name="connsiteX9" fmla="*/ 9049317 w 13926125"/>
              <a:gd name="connsiteY9" fmla="*/ 2695947 h 4314164"/>
              <a:gd name="connsiteX10" fmla="*/ 6972867 w 13926125"/>
              <a:gd name="connsiteY10" fmla="*/ 4029447 h 4314164"/>
              <a:gd name="connsiteX0" fmla="*/ 6972867 w 13926125"/>
              <a:gd name="connsiteY0" fmla="*/ 4059029 h 4343746"/>
              <a:gd name="connsiteX1" fmla="*/ 495867 w 13926125"/>
              <a:gd name="connsiteY1" fmla="*/ 2077829 h 4343746"/>
              <a:gd name="connsiteX2" fmla="*/ 876867 w 13926125"/>
              <a:gd name="connsiteY2" fmla="*/ 268079 h 4343746"/>
              <a:gd name="connsiteX3" fmla="*/ 4325517 w 13926125"/>
              <a:gd name="connsiteY3" fmla="*/ 115447 h 4343746"/>
              <a:gd name="connsiteX4" fmla="*/ 6515667 w 13926125"/>
              <a:gd name="connsiteY4" fmla="*/ 877679 h 4343746"/>
              <a:gd name="connsiteX5" fmla="*/ 7334817 w 13926125"/>
              <a:gd name="connsiteY5" fmla="*/ 1379 h 4343746"/>
              <a:gd name="connsiteX6" fmla="*/ 7696767 w 13926125"/>
              <a:gd name="connsiteY6" fmla="*/ 1125329 h 4343746"/>
              <a:gd name="connsiteX7" fmla="*/ 11240067 w 13926125"/>
              <a:gd name="connsiteY7" fmla="*/ 534779 h 4343746"/>
              <a:gd name="connsiteX8" fmla="*/ 13926117 w 13926125"/>
              <a:gd name="connsiteY8" fmla="*/ 2134979 h 4343746"/>
              <a:gd name="connsiteX9" fmla="*/ 9049317 w 13926125"/>
              <a:gd name="connsiteY9" fmla="*/ 2725529 h 4343746"/>
              <a:gd name="connsiteX10" fmla="*/ 6972867 w 13926125"/>
              <a:gd name="connsiteY10" fmla="*/ 4059029 h 4343746"/>
              <a:gd name="connsiteX0" fmla="*/ 6972867 w 13926125"/>
              <a:gd name="connsiteY0" fmla="*/ 4200062 h 4484779"/>
              <a:gd name="connsiteX1" fmla="*/ 495867 w 13926125"/>
              <a:gd name="connsiteY1" fmla="*/ 2218862 h 4484779"/>
              <a:gd name="connsiteX2" fmla="*/ 876867 w 13926125"/>
              <a:gd name="connsiteY2" fmla="*/ 409112 h 4484779"/>
              <a:gd name="connsiteX3" fmla="*/ 4325517 w 13926125"/>
              <a:gd name="connsiteY3" fmla="*/ 256480 h 4484779"/>
              <a:gd name="connsiteX4" fmla="*/ 6268017 w 13926125"/>
              <a:gd name="connsiteY4" fmla="*/ 28112 h 4484779"/>
              <a:gd name="connsiteX5" fmla="*/ 7334817 w 13926125"/>
              <a:gd name="connsiteY5" fmla="*/ 142412 h 4484779"/>
              <a:gd name="connsiteX6" fmla="*/ 7696767 w 13926125"/>
              <a:gd name="connsiteY6" fmla="*/ 1266362 h 4484779"/>
              <a:gd name="connsiteX7" fmla="*/ 11240067 w 13926125"/>
              <a:gd name="connsiteY7" fmla="*/ 675812 h 4484779"/>
              <a:gd name="connsiteX8" fmla="*/ 13926117 w 13926125"/>
              <a:gd name="connsiteY8" fmla="*/ 2276012 h 4484779"/>
              <a:gd name="connsiteX9" fmla="*/ 9049317 w 13926125"/>
              <a:gd name="connsiteY9" fmla="*/ 2866562 h 4484779"/>
              <a:gd name="connsiteX10" fmla="*/ 6972867 w 13926125"/>
              <a:gd name="connsiteY10" fmla="*/ 4200062 h 4484779"/>
              <a:gd name="connsiteX0" fmla="*/ 6972867 w 13926125"/>
              <a:gd name="connsiteY0" fmla="*/ 4174504 h 4459221"/>
              <a:gd name="connsiteX1" fmla="*/ 495867 w 13926125"/>
              <a:gd name="connsiteY1" fmla="*/ 2193304 h 4459221"/>
              <a:gd name="connsiteX2" fmla="*/ 876867 w 13926125"/>
              <a:gd name="connsiteY2" fmla="*/ 383554 h 4459221"/>
              <a:gd name="connsiteX3" fmla="*/ 4325517 w 13926125"/>
              <a:gd name="connsiteY3" fmla="*/ 230922 h 4459221"/>
              <a:gd name="connsiteX4" fmla="*/ 6268017 w 13926125"/>
              <a:gd name="connsiteY4" fmla="*/ 2554 h 4459221"/>
              <a:gd name="connsiteX5" fmla="*/ 7334817 w 13926125"/>
              <a:gd name="connsiteY5" fmla="*/ 116854 h 4459221"/>
              <a:gd name="connsiteX6" fmla="*/ 8173017 w 13926125"/>
              <a:gd name="connsiteY6" fmla="*/ 250204 h 4459221"/>
              <a:gd name="connsiteX7" fmla="*/ 11240067 w 13926125"/>
              <a:gd name="connsiteY7" fmla="*/ 650254 h 4459221"/>
              <a:gd name="connsiteX8" fmla="*/ 13926117 w 13926125"/>
              <a:gd name="connsiteY8" fmla="*/ 2250454 h 4459221"/>
              <a:gd name="connsiteX9" fmla="*/ 9049317 w 13926125"/>
              <a:gd name="connsiteY9" fmla="*/ 2841004 h 4459221"/>
              <a:gd name="connsiteX10" fmla="*/ 6972867 w 13926125"/>
              <a:gd name="connsiteY10" fmla="*/ 4174504 h 4459221"/>
              <a:gd name="connsiteX0" fmla="*/ 6972867 w 14054953"/>
              <a:gd name="connsiteY0" fmla="*/ 4174504 h 4459221"/>
              <a:gd name="connsiteX1" fmla="*/ 495867 w 14054953"/>
              <a:gd name="connsiteY1" fmla="*/ 2193304 h 4459221"/>
              <a:gd name="connsiteX2" fmla="*/ 876867 w 14054953"/>
              <a:gd name="connsiteY2" fmla="*/ 383554 h 4459221"/>
              <a:gd name="connsiteX3" fmla="*/ 4325517 w 14054953"/>
              <a:gd name="connsiteY3" fmla="*/ 230922 h 4459221"/>
              <a:gd name="connsiteX4" fmla="*/ 6268017 w 14054953"/>
              <a:gd name="connsiteY4" fmla="*/ 2554 h 4459221"/>
              <a:gd name="connsiteX5" fmla="*/ 7334817 w 14054953"/>
              <a:gd name="connsiteY5" fmla="*/ 116854 h 4459221"/>
              <a:gd name="connsiteX6" fmla="*/ 8173017 w 14054953"/>
              <a:gd name="connsiteY6" fmla="*/ 250204 h 4459221"/>
              <a:gd name="connsiteX7" fmla="*/ 13468917 w 14054953"/>
              <a:gd name="connsiteY7" fmla="*/ 288304 h 4459221"/>
              <a:gd name="connsiteX8" fmla="*/ 13926117 w 14054953"/>
              <a:gd name="connsiteY8" fmla="*/ 2250454 h 4459221"/>
              <a:gd name="connsiteX9" fmla="*/ 9049317 w 14054953"/>
              <a:gd name="connsiteY9" fmla="*/ 2841004 h 4459221"/>
              <a:gd name="connsiteX10" fmla="*/ 6972867 w 14054953"/>
              <a:gd name="connsiteY10" fmla="*/ 4174504 h 4459221"/>
              <a:gd name="connsiteX0" fmla="*/ 6979761 w 14061847"/>
              <a:gd name="connsiteY0" fmla="*/ 6431187 h 6715904"/>
              <a:gd name="connsiteX1" fmla="*/ 502761 w 14061847"/>
              <a:gd name="connsiteY1" fmla="*/ 4449987 h 6715904"/>
              <a:gd name="connsiteX2" fmla="*/ 864711 w 14061847"/>
              <a:gd name="connsiteY2" fmla="*/ 30387 h 6715904"/>
              <a:gd name="connsiteX3" fmla="*/ 4332411 w 14061847"/>
              <a:gd name="connsiteY3" fmla="*/ 2487605 h 6715904"/>
              <a:gd name="connsiteX4" fmla="*/ 6274911 w 14061847"/>
              <a:gd name="connsiteY4" fmla="*/ 2259237 h 6715904"/>
              <a:gd name="connsiteX5" fmla="*/ 7341711 w 14061847"/>
              <a:gd name="connsiteY5" fmla="*/ 2373537 h 6715904"/>
              <a:gd name="connsiteX6" fmla="*/ 8179911 w 14061847"/>
              <a:gd name="connsiteY6" fmla="*/ 2506887 h 6715904"/>
              <a:gd name="connsiteX7" fmla="*/ 13475811 w 14061847"/>
              <a:gd name="connsiteY7" fmla="*/ 2544987 h 6715904"/>
              <a:gd name="connsiteX8" fmla="*/ 13933011 w 14061847"/>
              <a:gd name="connsiteY8" fmla="*/ 4507137 h 6715904"/>
              <a:gd name="connsiteX9" fmla="*/ 9056211 w 14061847"/>
              <a:gd name="connsiteY9" fmla="*/ 5097687 h 6715904"/>
              <a:gd name="connsiteX10" fmla="*/ 6979761 w 14061847"/>
              <a:gd name="connsiteY10" fmla="*/ 6431187 h 6715904"/>
              <a:gd name="connsiteX0" fmla="*/ 6990817 w 14072903"/>
              <a:gd name="connsiteY0" fmla="*/ 6770594 h 7055311"/>
              <a:gd name="connsiteX1" fmla="*/ 513817 w 14072903"/>
              <a:gd name="connsiteY1" fmla="*/ 4789394 h 7055311"/>
              <a:gd name="connsiteX2" fmla="*/ 875767 w 14072903"/>
              <a:gd name="connsiteY2" fmla="*/ 369794 h 7055311"/>
              <a:gd name="connsiteX3" fmla="*/ 4610167 w 14072903"/>
              <a:gd name="connsiteY3" fmla="*/ 502912 h 7055311"/>
              <a:gd name="connsiteX4" fmla="*/ 6285967 w 14072903"/>
              <a:gd name="connsiteY4" fmla="*/ 2598644 h 7055311"/>
              <a:gd name="connsiteX5" fmla="*/ 7352767 w 14072903"/>
              <a:gd name="connsiteY5" fmla="*/ 2712944 h 7055311"/>
              <a:gd name="connsiteX6" fmla="*/ 8190967 w 14072903"/>
              <a:gd name="connsiteY6" fmla="*/ 2846294 h 7055311"/>
              <a:gd name="connsiteX7" fmla="*/ 13486867 w 14072903"/>
              <a:gd name="connsiteY7" fmla="*/ 2884394 h 7055311"/>
              <a:gd name="connsiteX8" fmla="*/ 13944067 w 14072903"/>
              <a:gd name="connsiteY8" fmla="*/ 4846544 h 7055311"/>
              <a:gd name="connsiteX9" fmla="*/ 9067267 w 14072903"/>
              <a:gd name="connsiteY9" fmla="*/ 5437094 h 7055311"/>
              <a:gd name="connsiteX10" fmla="*/ 6990817 w 14072903"/>
              <a:gd name="connsiteY10" fmla="*/ 6770594 h 7055311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7352767 w 14072903"/>
              <a:gd name="connsiteY5" fmla="*/ 26300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9181567 w 14072903"/>
              <a:gd name="connsiteY5" fmla="*/ 2678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2801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515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944075" h="6972442">
                <a:moveTo>
                  <a:pt x="6990817" y="6687725"/>
                </a:moveTo>
                <a:cubicBezTo>
                  <a:pt x="6822542" y="5665375"/>
                  <a:pt x="1532992" y="5773325"/>
                  <a:pt x="513817" y="4706525"/>
                </a:cubicBezTo>
                <a:cubicBezTo>
                  <a:pt x="-505358" y="3639725"/>
                  <a:pt x="193042" y="1001339"/>
                  <a:pt x="875767" y="286925"/>
                </a:cubicBezTo>
                <a:cubicBezTo>
                  <a:pt x="1558492" y="-427489"/>
                  <a:pt x="3651317" y="416868"/>
                  <a:pt x="4610167" y="420043"/>
                </a:cubicBezTo>
                <a:cubicBezTo>
                  <a:pt x="5569017" y="423218"/>
                  <a:pt x="5866967" y="331336"/>
                  <a:pt x="6628867" y="305975"/>
                </a:cubicBezTo>
                <a:cubicBezTo>
                  <a:pt x="7390767" y="280614"/>
                  <a:pt x="8476717" y="274225"/>
                  <a:pt x="9181567" y="267875"/>
                </a:cubicBezTo>
                <a:cubicBezTo>
                  <a:pt x="9886417" y="261525"/>
                  <a:pt x="10140417" y="226600"/>
                  <a:pt x="10857967" y="267875"/>
                </a:cubicBezTo>
                <a:cubicBezTo>
                  <a:pt x="11575517" y="309150"/>
                  <a:pt x="12972517" y="-233775"/>
                  <a:pt x="13486867" y="515525"/>
                </a:cubicBezTo>
                <a:cubicBezTo>
                  <a:pt x="14001217" y="1264825"/>
                  <a:pt x="13937717" y="4608100"/>
                  <a:pt x="13944067" y="4763675"/>
                </a:cubicBezTo>
                <a:cubicBezTo>
                  <a:pt x="13950417" y="4919250"/>
                  <a:pt x="10226142" y="5033550"/>
                  <a:pt x="9067267" y="5354225"/>
                </a:cubicBezTo>
                <a:cubicBezTo>
                  <a:pt x="7908392" y="5674900"/>
                  <a:pt x="7159092" y="7710075"/>
                  <a:pt x="6990817" y="6687725"/>
                </a:cubicBezTo>
                <a:close/>
              </a:path>
            </a:pathLst>
          </a:custGeom>
          <a:solidFill>
            <a:srgbClr val="1C184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DCF843FB-45DB-6287-E7E9-6E90B3D94D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6732252"/>
                  </p:ext>
                </p:extLst>
              </p:nvPr>
            </p:nvGraphicFramePr>
            <p:xfrm rot="10800000">
              <a:off x="5405526" y="6170757"/>
              <a:ext cx="1380946" cy="2877991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380946" cy="2877991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47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DCF843FB-45DB-6287-E7E9-6E90B3D94D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5405526" y="6170757"/>
                <a:ext cx="1380946" cy="2877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88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4B0F-9A2D-9C24-95E9-B3C17EE9E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B3C3FA-FB80-78F1-3A73-CA58816B2B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7969607-F22A-198E-D65C-14E1EE76E578}"/>
              </a:ext>
            </a:extLst>
          </p:cNvPr>
          <p:cNvSpPr/>
          <p:nvPr/>
        </p:nvSpPr>
        <p:spPr>
          <a:xfrm>
            <a:off x="-807632" y="-724649"/>
            <a:ext cx="13643008" cy="8371325"/>
          </a:xfrm>
          <a:custGeom>
            <a:avLst/>
            <a:gdLst>
              <a:gd name="connsiteX0" fmla="*/ 421289 w 1415277"/>
              <a:gd name="connsiteY0" fmla="*/ 1431582 h 1563257"/>
              <a:gd name="connsiteX1" fmla="*/ 326039 w 1415277"/>
              <a:gd name="connsiteY1" fmla="*/ 1164882 h 1563257"/>
              <a:gd name="connsiteX2" fmla="*/ 2189 w 1415277"/>
              <a:gd name="connsiteY2" fmla="*/ 917232 h 1563257"/>
              <a:gd name="connsiteX3" fmla="*/ 230789 w 1415277"/>
              <a:gd name="connsiteY3" fmla="*/ 136182 h 1563257"/>
              <a:gd name="connsiteX4" fmla="*/ 1049939 w 1415277"/>
              <a:gd name="connsiteY4" fmla="*/ 21882 h 1563257"/>
              <a:gd name="connsiteX5" fmla="*/ 1411889 w 1415277"/>
              <a:gd name="connsiteY5" fmla="*/ 383832 h 1563257"/>
              <a:gd name="connsiteX6" fmla="*/ 859439 w 1415277"/>
              <a:gd name="connsiteY6" fmla="*/ 612432 h 1563257"/>
              <a:gd name="connsiteX7" fmla="*/ 954689 w 1415277"/>
              <a:gd name="connsiteY7" fmla="*/ 1069632 h 1563257"/>
              <a:gd name="connsiteX8" fmla="*/ 897539 w 1415277"/>
              <a:gd name="connsiteY8" fmla="*/ 1545882 h 1563257"/>
              <a:gd name="connsiteX9" fmla="*/ 421289 w 1415277"/>
              <a:gd name="connsiteY9" fmla="*/ 1431582 h 1563257"/>
              <a:gd name="connsiteX0" fmla="*/ 4877764 w 5871752"/>
              <a:gd name="connsiteY0" fmla="*/ 1431582 h 1712567"/>
              <a:gd name="connsiteX1" fmla="*/ 964 w 5871752"/>
              <a:gd name="connsiteY1" fmla="*/ 1698282 h 1712567"/>
              <a:gd name="connsiteX2" fmla="*/ 4458664 w 5871752"/>
              <a:gd name="connsiteY2" fmla="*/ 917232 h 1712567"/>
              <a:gd name="connsiteX3" fmla="*/ 4687264 w 5871752"/>
              <a:gd name="connsiteY3" fmla="*/ 136182 h 1712567"/>
              <a:gd name="connsiteX4" fmla="*/ 5506414 w 5871752"/>
              <a:gd name="connsiteY4" fmla="*/ 21882 h 1712567"/>
              <a:gd name="connsiteX5" fmla="*/ 5868364 w 5871752"/>
              <a:gd name="connsiteY5" fmla="*/ 383832 h 1712567"/>
              <a:gd name="connsiteX6" fmla="*/ 5315914 w 5871752"/>
              <a:gd name="connsiteY6" fmla="*/ 612432 h 1712567"/>
              <a:gd name="connsiteX7" fmla="*/ 5411164 w 5871752"/>
              <a:gd name="connsiteY7" fmla="*/ 1069632 h 1712567"/>
              <a:gd name="connsiteX8" fmla="*/ 5354014 w 5871752"/>
              <a:gd name="connsiteY8" fmla="*/ 1545882 h 1712567"/>
              <a:gd name="connsiteX9" fmla="*/ 4877764 w 5871752"/>
              <a:gd name="connsiteY9" fmla="*/ 1431582 h 1712567"/>
              <a:gd name="connsiteX0" fmla="*/ 6312372 w 7306360"/>
              <a:gd name="connsiteY0" fmla="*/ 1426790 h 1715096"/>
              <a:gd name="connsiteX1" fmla="*/ 1435572 w 7306360"/>
              <a:gd name="connsiteY1" fmla="*/ 1693490 h 1715096"/>
              <a:gd name="connsiteX2" fmla="*/ 292572 w 7306360"/>
              <a:gd name="connsiteY2" fmla="*/ 760040 h 1715096"/>
              <a:gd name="connsiteX3" fmla="*/ 6121872 w 7306360"/>
              <a:gd name="connsiteY3" fmla="*/ 131390 h 1715096"/>
              <a:gd name="connsiteX4" fmla="*/ 6941022 w 7306360"/>
              <a:gd name="connsiteY4" fmla="*/ 17090 h 1715096"/>
              <a:gd name="connsiteX5" fmla="*/ 7302972 w 7306360"/>
              <a:gd name="connsiteY5" fmla="*/ 379040 h 1715096"/>
              <a:gd name="connsiteX6" fmla="*/ 6750522 w 7306360"/>
              <a:gd name="connsiteY6" fmla="*/ 607640 h 1715096"/>
              <a:gd name="connsiteX7" fmla="*/ 6845772 w 7306360"/>
              <a:gd name="connsiteY7" fmla="*/ 1064840 h 1715096"/>
              <a:gd name="connsiteX8" fmla="*/ 6788622 w 7306360"/>
              <a:gd name="connsiteY8" fmla="*/ 1541090 h 1715096"/>
              <a:gd name="connsiteX9" fmla="*/ 6312372 w 7306360"/>
              <a:gd name="connsiteY9" fmla="*/ 1426790 h 1715096"/>
              <a:gd name="connsiteX0" fmla="*/ 6312372 w 13189427"/>
              <a:gd name="connsiteY0" fmla="*/ 1426790 h 1715096"/>
              <a:gd name="connsiteX1" fmla="*/ 1435572 w 13189427"/>
              <a:gd name="connsiteY1" fmla="*/ 1693490 h 1715096"/>
              <a:gd name="connsiteX2" fmla="*/ 292572 w 13189427"/>
              <a:gd name="connsiteY2" fmla="*/ 760040 h 1715096"/>
              <a:gd name="connsiteX3" fmla="*/ 6121872 w 13189427"/>
              <a:gd name="connsiteY3" fmla="*/ 131390 h 1715096"/>
              <a:gd name="connsiteX4" fmla="*/ 6941022 w 13189427"/>
              <a:gd name="connsiteY4" fmla="*/ 17090 h 1715096"/>
              <a:gd name="connsiteX5" fmla="*/ 7302972 w 13189427"/>
              <a:gd name="connsiteY5" fmla="*/ 379040 h 1715096"/>
              <a:gd name="connsiteX6" fmla="*/ 6750522 w 13189427"/>
              <a:gd name="connsiteY6" fmla="*/ 607640 h 1715096"/>
              <a:gd name="connsiteX7" fmla="*/ 13189422 w 13189427"/>
              <a:gd name="connsiteY7" fmla="*/ 988640 h 1715096"/>
              <a:gd name="connsiteX8" fmla="*/ 6788622 w 13189427"/>
              <a:gd name="connsiteY8" fmla="*/ 1541090 h 1715096"/>
              <a:gd name="connsiteX9" fmla="*/ 6312372 w 13189427"/>
              <a:gd name="connsiteY9" fmla="*/ 1426790 h 1715096"/>
              <a:gd name="connsiteX0" fmla="*/ 6312372 w 13426568"/>
              <a:gd name="connsiteY0" fmla="*/ 1426790 h 1715096"/>
              <a:gd name="connsiteX1" fmla="*/ 1435572 w 13426568"/>
              <a:gd name="connsiteY1" fmla="*/ 1693490 h 1715096"/>
              <a:gd name="connsiteX2" fmla="*/ 292572 w 13426568"/>
              <a:gd name="connsiteY2" fmla="*/ 760040 h 1715096"/>
              <a:gd name="connsiteX3" fmla="*/ 6121872 w 13426568"/>
              <a:gd name="connsiteY3" fmla="*/ 131390 h 1715096"/>
              <a:gd name="connsiteX4" fmla="*/ 6941022 w 13426568"/>
              <a:gd name="connsiteY4" fmla="*/ 17090 h 1715096"/>
              <a:gd name="connsiteX5" fmla="*/ 7302972 w 13426568"/>
              <a:gd name="connsiteY5" fmla="*/ 379040 h 1715096"/>
              <a:gd name="connsiteX6" fmla="*/ 12903672 w 13426568"/>
              <a:gd name="connsiteY6" fmla="*/ 93290 h 1715096"/>
              <a:gd name="connsiteX7" fmla="*/ 13189422 w 13426568"/>
              <a:gd name="connsiteY7" fmla="*/ 988640 h 1715096"/>
              <a:gd name="connsiteX8" fmla="*/ 6788622 w 13426568"/>
              <a:gd name="connsiteY8" fmla="*/ 1541090 h 1715096"/>
              <a:gd name="connsiteX9" fmla="*/ 6312372 w 13426568"/>
              <a:gd name="connsiteY9" fmla="*/ 1426790 h 1715096"/>
              <a:gd name="connsiteX0" fmla="*/ 6292840 w 13426086"/>
              <a:gd name="connsiteY0" fmla="*/ 1750640 h 1793809"/>
              <a:gd name="connsiteX1" fmla="*/ 1435090 w 13426086"/>
              <a:gd name="connsiteY1" fmla="*/ 1693490 h 1793809"/>
              <a:gd name="connsiteX2" fmla="*/ 292090 w 13426086"/>
              <a:gd name="connsiteY2" fmla="*/ 760040 h 1793809"/>
              <a:gd name="connsiteX3" fmla="*/ 6121390 w 13426086"/>
              <a:gd name="connsiteY3" fmla="*/ 131390 h 1793809"/>
              <a:gd name="connsiteX4" fmla="*/ 6940540 w 13426086"/>
              <a:gd name="connsiteY4" fmla="*/ 17090 h 1793809"/>
              <a:gd name="connsiteX5" fmla="*/ 7302490 w 13426086"/>
              <a:gd name="connsiteY5" fmla="*/ 379040 h 1793809"/>
              <a:gd name="connsiteX6" fmla="*/ 12903190 w 13426086"/>
              <a:gd name="connsiteY6" fmla="*/ 93290 h 1793809"/>
              <a:gd name="connsiteX7" fmla="*/ 13188940 w 13426086"/>
              <a:gd name="connsiteY7" fmla="*/ 988640 h 1793809"/>
              <a:gd name="connsiteX8" fmla="*/ 6788140 w 13426086"/>
              <a:gd name="connsiteY8" fmla="*/ 1541090 h 1793809"/>
              <a:gd name="connsiteX9" fmla="*/ 6292840 w 13426086"/>
              <a:gd name="connsiteY9" fmla="*/ 1750640 h 1793809"/>
              <a:gd name="connsiteX0" fmla="*/ 6292840 w 13426086"/>
              <a:gd name="connsiteY0" fmla="*/ 1750640 h 1871656"/>
              <a:gd name="connsiteX1" fmla="*/ 1435090 w 13426086"/>
              <a:gd name="connsiteY1" fmla="*/ 1693490 h 1871656"/>
              <a:gd name="connsiteX2" fmla="*/ 292090 w 13426086"/>
              <a:gd name="connsiteY2" fmla="*/ 760040 h 1871656"/>
              <a:gd name="connsiteX3" fmla="*/ 6121390 w 13426086"/>
              <a:gd name="connsiteY3" fmla="*/ 131390 h 1871656"/>
              <a:gd name="connsiteX4" fmla="*/ 6940540 w 13426086"/>
              <a:gd name="connsiteY4" fmla="*/ 17090 h 1871656"/>
              <a:gd name="connsiteX5" fmla="*/ 7302490 w 13426086"/>
              <a:gd name="connsiteY5" fmla="*/ 379040 h 1871656"/>
              <a:gd name="connsiteX6" fmla="*/ 12903190 w 13426086"/>
              <a:gd name="connsiteY6" fmla="*/ 93290 h 1871656"/>
              <a:gd name="connsiteX7" fmla="*/ 13188940 w 13426086"/>
              <a:gd name="connsiteY7" fmla="*/ 988640 h 1871656"/>
              <a:gd name="connsiteX8" fmla="*/ 7092940 w 13426086"/>
              <a:gd name="connsiteY8" fmla="*/ 1826840 h 1871656"/>
              <a:gd name="connsiteX9" fmla="*/ 6292840 w 13426086"/>
              <a:gd name="connsiteY9" fmla="*/ 1750640 h 1871656"/>
              <a:gd name="connsiteX0" fmla="*/ 6177261 w 13310507"/>
              <a:gd name="connsiteY0" fmla="*/ 1750640 h 1889017"/>
              <a:gd name="connsiteX1" fmla="*/ 1929111 w 13310507"/>
              <a:gd name="connsiteY1" fmla="*/ 1141040 h 1889017"/>
              <a:gd name="connsiteX2" fmla="*/ 176511 w 13310507"/>
              <a:gd name="connsiteY2" fmla="*/ 760040 h 1889017"/>
              <a:gd name="connsiteX3" fmla="*/ 6005811 w 13310507"/>
              <a:gd name="connsiteY3" fmla="*/ 131390 h 1889017"/>
              <a:gd name="connsiteX4" fmla="*/ 6824961 w 13310507"/>
              <a:gd name="connsiteY4" fmla="*/ 17090 h 1889017"/>
              <a:gd name="connsiteX5" fmla="*/ 7186911 w 13310507"/>
              <a:gd name="connsiteY5" fmla="*/ 379040 h 1889017"/>
              <a:gd name="connsiteX6" fmla="*/ 12787611 w 13310507"/>
              <a:gd name="connsiteY6" fmla="*/ 93290 h 1889017"/>
              <a:gd name="connsiteX7" fmla="*/ 13073361 w 13310507"/>
              <a:gd name="connsiteY7" fmla="*/ 988640 h 1889017"/>
              <a:gd name="connsiteX8" fmla="*/ 6977361 w 13310507"/>
              <a:gd name="connsiteY8" fmla="*/ 1826840 h 1889017"/>
              <a:gd name="connsiteX9" fmla="*/ 6177261 w 13310507"/>
              <a:gd name="connsiteY9" fmla="*/ 1750640 h 1889017"/>
              <a:gd name="connsiteX0" fmla="*/ 6319221 w 13452467"/>
              <a:gd name="connsiteY0" fmla="*/ 1764188 h 1902565"/>
              <a:gd name="connsiteX1" fmla="*/ 2071071 w 13452467"/>
              <a:gd name="connsiteY1" fmla="*/ 1154588 h 1902565"/>
              <a:gd name="connsiteX2" fmla="*/ 166071 w 13452467"/>
              <a:gd name="connsiteY2" fmla="*/ 1135538 h 1902565"/>
              <a:gd name="connsiteX3" fmla="*/ 6147771 w 13452467"/>
              <a:gd name="connsiteY3" fmla="*/ 144938 h 1902565"/>
              <a:gd name="connsiteX4" fmla="*/ 6966921 w 13452467"/>
              <a:gd name="connsiteY4" fmla="*/ 30638 h 1902565"/>
              <a:gd name="connsiteX5" fmla="*/ 7328871 w 13452467"/>
              <a:gd name="connsiteY5" fmla="*/ 392588 h 1902565"/>
              <a:gd name="connsiteX6" fmla="*/ 12929571 w 13452467"/>
              <a:gd name="connsiteY6" fmla="*/ 106838 h 1902565"/>
              <a:gd name="connsiteX7" fmla="*/ 13215321 w 13452467"/>
              <a:gd name="connsiteY7" fmla="*/ 1002188 h 1902565"/>
              <a:gd name="connsiteX8" fmla="*/ 7119321 w 13452467"/>
              <a:gd name="connsiteY8" fmla="*/ 1840388 h 1902565"/>
              <a:gd name="connsiteX9" fmla="*/ 6319221 w 13452467"/>
              <a:gd name="connsiteY9" fmla="*/ 1764188 h 1902565"/>
              <a:gd name="connsiteX0" fmla="*/ 6352870 w 13486116"/>
              <a:gd name="connsiteY0" fmla="*/ 1746746 h 1885123"/>
              <a:gd name="connsiteX1" fmla="*/ 2104720 w 13486116"/>
              <a:gd name="connsiteY1" fmla="*/ 1137146 h 1885123"/>
              <a:gd name="connsiteX2" fmla="*/ 199720 w 13486116"/>
              <a:gd name="connsiteY2" fmla="*/ 1118096 h 1885123"/>
              <a:gd name="connsiteX3" fmla="*/ 733720 w 13486116"/>
              <a:gd name="connsiteY3" fmla="*/ 584464 h 1885123"/>
              <a:gd name="connsiteX4" fmla="*/ 6181420 w 13486116"/>
              <a:gd name="connsiteY4" fmla="*/ 127496 h 1885123"/>
              <a:gd name="connsiteX5" fmla="*/ 7000570 w 13486116"/>
              <a:gd name="connsiteY5" fmla="*/ 13196 h 1885123"/>
              <a:gd name="connsiteX6" fmla="*/ 7362520 w 13486116"/>
              <a:gd name="connsiteY6" fmla="*/ 375146 h 1885123"/>
              <a:gd name="connsiteX7" fmla="*/ 12963220 w 13486116"/>
              <a:gd name="connsiteY7" fmla="*/ 89396 h 1885123"/>
              <a:gd name="connsiteX8" fmla="*/ 13248970 w 13486116"/>
              <a:gd name="connsiteY8" fmla="*/ 984746 h 1885123"/>
              <a:gd name="connsiteX9" fmla="*/ 7152970 w 13486116"/>
              <a:gd name="connsiteY9" fmla="*/ 1822946 h 1885123"/>
              <a:gd name="connsiteX10" fmla="*/ 6352870 w 13486116"/>
              <a:gd name="connsiteY10" fmla="*/ 1746746 h 1885123"/>
              <a:gd name="connsiteX0" fmla="*/ 6352870 w 13486116"/>
              <a:gd name="connsiteY0" fmla="*/ 1746746 h 1752813"/>
              <a:gd name="connsiteX1" fmla="*/ 2104720 w 13486116"/>
              <a:gd name="connsiteY1" fmla="*/ 1137146 h 1752813"/>
              <a:gd name="connsiteX2" fmla="*/ 199720 w 13486116"/>
              <a:gd name="connsiteY2" fmla="*/ 1118096 h 1752813"/>
              <a:gd name="connsiteX3" fmla="*/ 733720 w 13486116"/>
              <a:gd name="connsiteY3" fmla="*/ 584464 h 1752813"/>
              <a:gd name="connsiteX4" fmla="*/ 6181420 w 13486116"/>
              <a:gd name="connsiteY4" fmla="*/ 127496 h 1752813"/>
              <a:gd name="connsiteX5" fmla="*/ 7000570 w 13486116"/>
              <a:gd name="connsiteY5" fmla="*/ 13196 h 1752813"/>
              <a:gd name="connsiteX6" fmla="*/ 7362520 w 13486116"/>
              <a:gd name="connsiteY6" fmla="*/ 375146 h 1752813"/>
              <a:gd name="connsiteX7" fmla="*/ 12963220 w 13486116"/>
              <a:gd name="connsiteY7" fmla="*/ 89396 h 1752813"/>
              <a:gd name="connsiteX8" fmla="*/ 13248970 w 13486116"/>
              <a:gd name="connsiteY8" fmla="*/ 984746 h 1752813"/>
              <a:gd name="connsiteX9" fmla="*/ 7457770 w 13486116"/>
              <a:gd name="connsiteY9" fmla="*/ 1422896 h 1752813"/>
              <a:gd name="connsiteX10" fmla="*/ 6352870 w 13486116"/>
              <a:gd name="connsiteY10" fmla="*/ 1746746 h 1752813"/>
              <a:gd name="connsiteX0" fmla="*/ 6352870 w 13486116"/>
              <a:gd name="connsiteY0" fmla="*/ 1746746 h 1879105"/>
              <a:gd name="connsiteX1" fmla="*/ 2104720 w 13486116"/>
              <a:gd name="connsiteY1" fmla="*/ 1137146 h 1879105"/>
              <a:gd name="connsiteX2" fmla="*/ 199720 w 13486116"/>
              <a:gd name="connsiteY2" fmla="*/ 1118096 h 1879105"/>
              <a:gd name="connsiteX3" fmla="*/ 733720 w 13486116"/>
              <a:gd name="connsiteY3" fmla="*/ 584464 h 1879105"/>
              <a:gd name="connsiteX4" fmla="*/ 6181420 w 13486116"/>
              <a:gd name="connsiteY4" fmla="*/ 127496 h 1879105"/>
              <a:gd name="connsiteX5" fmla="*/ 7000570 w 13486116"/>
              <a:gd name="connsiteY5" fmla="*/ 13196 h 1879105"/>
              <a:gd name="connsiteX6" fmla="*/ 7362520 w 13486116"/>
              <a:gd name="connsiteY6" fmla="*/ 375146 h 1879105"/>
              <a:gd name="connsiteX7" fmla="*/ 12963220 w 13486116"/>
              <a:gd name="connsiteY7" fmla="*/ 89396 h 1879105"/>
              <a:gd name="connsiteX8" fmla="*/ 13248970 w 13486116"/>
              <a:gd name="connsiteY8" fmla="*/ 984746 h 1879105"/>
              <a:gd name="connsiteX9" fmla="*/ 7457770 w 13486116"/>
              <a:gd name="connsiteY9" fmla="*/ 1422896 h 1879105"/>
              <a:gd name="connsiteX10" fmla="*/ 6352870 w 13486116"/>
              <a:gd name="connsiteY10" fmla="*/ 1746746 h 1879105"/>
              <a:gd name="connsiteX0" fmla="*/ 5807122 w 12940368"/>
              <a:gd name="connsiteY0" fmla="*/ 1746746 h 1879105"/>
              <a:gd name="connsiteX1" fmla="*/ 1558972 w 12940368"/>
              <a:gd name="connsiteY1" fmla="*/ 1137146 h 1879105"/>
              <a:gd name="connsiteX2" fmla="*/ 2701972 w 12940368"/>
              <a:gd name="connsiteY2" fmla="*/ 737096 h 1879105"/>
              <a:gd name="connsiteX3" fmla="*/ 187972 w 12940368"/>
              <a:gd name="connsiteY3" fmla="*/ 584464 h 1879105"/>
              <a:gd name="connsiteX4" fmla="*/ 5635672 w 12940368"/>
              <a:gd name="connsiteY4" fmla="*/ 127496 h 1879105"/>
              <a:gd name="connsiteX5" fmla="*/ 6454822 w 12940368"/>
              <a:gd name="connsiteY5" fmla="*/ 13196 h 1879105"/>
              <a:gd name="connsiteX6" fmla="*/ 6816772 w 12940368"/>
              <a:gd name="connsiteY6" fmla="*/ 375146 h 1879105"/>
              <a:gd name="connsiteX7" fmla="*/ 12417472 w 12940368"/>
              <a:gd name="connsiteY7" fmla="*/ 89396 h 1879105"/>
              <a:gd name="connsiteX8" fmla="*/ 12703222 w 12940368"/>
              <a:gd name="connsiteY8" fmla="*/ 984746 h 1879105"/>
              <a:gd name="connsiteX9" fmla="*/ 6912022 w 12940368"/>
              <a:gd name="connsiteY9" fmla="*/ 1422896 h 1879105"/>
              <a:gd name="connsiteX10" fmla="*/ 5807122 w 12940368"/>
              <a:gd name="connsiteY10" fmla="*/ 1746746 h 1879105"/>
              <a:gd name="connsiteX0" fmla="*/ 4365307 w 11498553"/>
              <a:gd name="connsiteY0" fmla="*/ 2403375 h 2535734"/>
              <a:gd name="connsiteX1" fmla="*/ 117157 w 11498553"/>
              <a:gd name="connsiteY1" fmla="*/ 1793775 h 2535734"/>
              <a:gd name="connsiteX2" fmla="*/ 1260157 w 11498553"/>
              <a:gd name="connsiteY2" fmla="*/ 1393725 h 2535734"/>
              <a:gd name="connsiteX3" fmla="*/ 2003707 w 11498553"/>
              <a:gd name="connsiteY3" fmla="*/ 21893 h 2535734"/>
              <a:gd name="connsiteX4" fmla="*/ 4193857 w 11498553"/>
              <a:gd name="connsiteY4" fmla="*/ 784125 h 2535734"/>
              <a:gd name="connsiteX5" fmla="*/ 5013007 w 11498553"/>
              <a:gd name="connsiteY5" fmla="*/ 669825 h 2535734"/>
              <a:gd name="connsiteX6" fmla="*/ 5374957 w 11498553"/>
              <a:gd name="connsiteY6" fmla="*/ 1031775 h 2535734"/>
              <a:gd name="connsiteX7" fmla="*/ 10975657 w 11498553"/>
              <a:gd name="connsiteY7" fmla="*/ 746025 h 2535734"/>
              <a:gd name="connsiteX8" fmla="*/ 11261407 w 11498553"/>
              <a:gd name="connsiteY8" fmla="*/ 1641375 h 2535734"/>
              <a:gd name="connsiteX9" fmla="*/ 5470207 w 11498553"/>
              <a:gd name="connsiteY9" fmla="*/ 2079525 h 2535734"/>
              <a:gd name="connsiteX10" fmla="*/ 4365307 w 11498553"/>
              <a:gd name="connsiteY10" fmla="*/ 2403375 h 2535734"/>
              <a:gd name="connsiteX0" fmla="*/ 4620472 w 11753718"/>
              <a:gd name="connsiteY0" fmla="*/ 2403375 h 2535734"/>
              <a:gd name="connsiteX1" fmla="*/ 372322 w 11753718"/>
              <a:gd name="connsiteY1" fmla="*/ 1793775 h 2535734"/>
              <a:gd name="connsiteX2" fmla="*/ 429472 w 11753718"/>
              <a:gd name="connsiteY2" fmla="*/ 1127025 h 2535734"/>
              <a:gd name="connsiteX3" fmla="*/ 2258872 w 11753718"/>
              <a:gd name="connsiteY3" fmla="*/ 21893 h 2535734"/>
              <a:gd name="connsiteX4" fmla="*/ 4449022 w 11753718"/>
              <a:gd name="connsiteY4" fmla="*/ 784125 h 2535734"/>
              <a:gd name="connsiteX5" fmla="*/ 5268172 w 11753718"/>
              <a:gd name="connsiteY5" fmla="*/ 669825 h 2535734"/>
              <a:gd name="connsiteX6" fmla="*/ 5630122 w 11753718"/>
              <a:gd name="connsiteY6" fmla="*/ 1031775 h 2535734"/>
              <a:gd name="connsiteX7" fmla="*/ 11230822 w 11753718"/>
              <a:gd name="connsiteY7" fmla="*/ 746025 h 2535734"/>
              <a:gd name="connsiteX8" fmla="*/ 11516572 w 11753718"/>
              <a:gd name="connsiteY8" fmla="*/ 1641375 h 2535734"/>
              <a:gd name="connsiteX9" fmla="*/ 5725372 w 11753718"/>
              <a:gd name="connsiteY9" fmla="*/ 2079525 h 2535734"/>
              <a:gd name="connsiteX10" fmla="*/ 4620472 w 11753718"/>
              <a:gd name="connsiteY10" fmla="*/ 2403375 h 2535734"/>
              <a:gd name="connsiteX0" fmla="*/ 4620472 w 11360610"/>
              <a:gd name="connsiteY0" fmla="*/ 2403375 h 2409936"/>
              <a:gd name="connsiteX1" fmla="*/ 372322 w 11360610"/>
              <a:gd name="connsiteY1" fmla="*/ 1793775 h 2409936"/>
              <a:gd name="connsiteX2" fmla="*/ 429472 w 11360610"/>
              <a:gd name="connsiteY2" fmla="*/ 1127025 h 2409936"/>
              <a:gd name="connsiteX3" fmla="*/ 2258872 w 11360610"/>
              <a:gd name="connsiteY3" fmla="*/ 21893 h 2409936"/>
              <a:gd name="connsiteX4" fmla="*/ 4449022 w 11360610"/>
              <a:gd name="connsiteY4" fmla="*/ 784125 h 2409936"/>
              <a:gd name="connsiteX5" fmla="*/ 5268172 w 11360610"/>
              <a:gd name="connsiteY5" fmla="*/ 669825 h 2409936"/>
              <a:gd name="connsiteX6" fmla="*/ 5630122 w 11360610"/>
              <a:gd name="connsiteY6" fmla="*/ 1031775 h 2409936"/>
              <a:gd name="connsiteX7" fmla="*/ 11230822 w 11360610"/>
              <a:gd name="connsiteY7" fmla="*/ 746025 h 2409936"/>
              <a:gd name="connsiteX8" fmla="*/ 9706822 w 11360610"/>
              <a:gd name="connsiteY8" fmla="*/ 1508025 h 2409936"/>
              <a:gd name="connsiteX9" fmla="*/ 5725372 w 11360610"/>
              <a:gd name="connsiteY9" fmla="*/ 2079525 h 2409936"/>
              <a:gd name="connsiteX10" fmla="*/ 4620472 w 11360610"/>
              <a:gd name="connsiteY10" fmla="*/ 2403375 h 2409936"/>
              <a:gd name="connsiteX0" fmla="*/ 4620472 w 9717223"/>
              <a:gd name="connsiteY0" fmla="*/ 2403375 h 2409936"/>
              <a:gd name="connsiteX1" fmla="*/ 372322 w 9717223"/>
              <a:gd name="connsiteY1" fmla="*/ 1793775 h 2409936"/>
              <a:gd name="connsiteX2" fmla="*/ 429472 w 9717223"/>
              <a:gd name="connsiteY2" fmla="*/ 1127025 h 2409936"/>
              <a:gd name="connsiteX3" fmla="*/ 2258872 w 9717223"/>
              <a:gd name="connsiteY3" fmla="*/ 21893 h 2409936"/>
              <a:gd name="connsiteX4" fmla="*/ 4449022 w 9717223"/>
              <a:gd name="connsiteY4" fmla="*/ 784125 h 2409936"/>
              <a:gd name="connsiteX5" fmla="*/ 5268172 w 9717223"/>
              <a:gd name="connsiteY5" fmla="*/ 669825 h 2409936"/>
              <a:gd name="connsiteX6" fmla="*/ 5630122 w 9717223"/>
              <a:gd name="connsiteY6" fmla="*/ 1031775 h 2409936"/>
              <a:gd name="connsiteX7" fmla="*/ 9173422 w 9717223"/>
              <a:gd name="connsiteY7" fmla="*/ 441225 h 2409936"/>
              <a:gd name="connsiteX8" fmla="*/ 9706822 w 9717223"/>
              <a:gd name="connsiteY8" fmla="*/ 1508025 h 2409936"/>
              <a:gd name="connsiteX9" fmla="*/ 5725372 w 9717223"/>
              <a:gd name="connsiteY9" fmla="*/ 2079525 h 2409936"/>
              <a:gd name="connsiteX10" fmla="*/ 4620472 w 9717223"/>
              <a:gd name="connsiteY10" fmla="*/ 2403375 h 2409936"/>
              <a:gd name="connsiteX0" fmla="*/ 4824791 w 9731042"/>
              <a:gd name="connsiteY0" fmla="*/ 3279675 h 3281398"/>
              <a:gd name="connsiteX1" fmla="*/ 386141 w 9731042"/>
              <a:gd name="connsiteY1" fmla="*/ 1793775 h 3281398"/>
              <a:gd name="connsiteX2" fmla="*/ 443291 w 9731042"/>
              <a:gd name="connsiteY2" fmla="*/ 1127025 h 3281398"/>
              <a:gd name="connsiteX3" fmla="*/ 2272691 w 9731042"/>
              <a:gd name="connsiteY3" fmla="*/ 21893 h 3281398"/>
              <a:gd name="connsiteX4" fmla="*/ 4462841 w 9731042"/>
              <a:gd name="connsiteY4" fmla="*/ 784125 h 3281398"/>
              <a:gd name="connsiteX5" fmla="*/ 5281991 w 9731042"/>
              <a:gd name="connsiteY5" fmla="*/ 669825 h 3281398"/>
              <a:gd name="connsiteX6" fmla="*/ 5643941 w 9731042"/>
              <a:gd name="connsiteY6" fmla="*/ 1031775 h 3281398"/>
              <a:gd name="connsiteX7" fmla="*/ 9187241 w 9731042"/>
              <a:gd name="connsiteY7" fmla="*/ 441225 h 3281398"/>
              <a:gd name="connsiteX8" fmla="*/ 9720641 w 9731042"/>
              <a:gd name="connsiteY8" fmla="*/ 1508025 h 3281398"/>
              <a:gd name="connsiteX9" fmla="*/ 5739191 w 9731042"/>
              <a:gd name="connsiteY9" fmla="*/ 2079525 h 3281398"/>
              <a:gd name="connsiteX10" fmla="*/ 4824791 w 9731042"/>
              <a:gd name="connsiteY10" fmla="*/ 3279675 h 3281398"/>
              <a:gd name="connsiteX0" fmla="*/ 4824791 w 9731042"/>
              <a:gd name="connsiteY0" fmla="*/ 3279675 h 3336175"/>
              <a:gd name="connsiteX1" fmla="*/ 386141 w 9731042"/>
              <a:gd name="connsiteY1" fmla="*/ 1793775 h 3336175"/>
              <a:gd name="connsiteX2" fmla="*/ 443291 w 9731042"/>
              <a:gd name="connsiteY2" fmla="*/ 1127025 h 3336175"/>
              <a:gd name="connsiteX3" fmla="*/ 2272691 w 9731042"/>
              <a:gd name="connsiteY3" fmla="*/ 21893 h 3336175"/>
              <a:gd name="connsiteX4" fmla="*/ 4462841 w 9731042"/>
              <a:gd name="connsiteY4" fmla="*/ 784125 h 3336175"/>
              <a:gd name="connsiteX5" fmla="*/ 5281991 w 9731042"/>
              <a:gd name="connsiteY5" fmla="*/ 669825 h 3336175"/>
              <a:gd name="connsiteX6" fmla="*/ 5643941 w 9731042"/>
              <a:gd name="connsiteY6" fmla="*/ 1031775 h 3336175"/>
              <a:gd name="connsiteX7" fmla="*/ 9187241 w 9731042"/>
              <a:gd name="connsiteY7" fmla="*/ 441225 h 3336175"/>
              <a:gd name="connsiteX8" fmla="*/ 9720641 w 9731042"/>
              <a:gd name="connsiteY8" fmla="*/ 1508025 h 3336175"/>
              <a:gd name="connsiteX9" fmla="*/ 5739191 w 9731042"/>
              <a:gd name="connsiteY9" fmla="*/ 2079525 h 3336175"/>
              <a:gd name="connsiteX10" fmla="*/ 4824791 w 9731042"/>
              <a:gd name="connsiteY10" fmla="*/ 3279675 h 3336175"/>
              <a:gd name="connsiteX0" fmla="*/ 4926959 w 9737960"/>
              <a:gd name="connsiteY0" fmla="*/ 3965475 h 4006221"/>
              <a:gd name="connsiteX1" fmla="*/ 393059 w 9737960"/>
              <a:gd name="connsiteY1" fmla="*/ 1793775 h 4006221"/>
              <a:gd name="connsiteX2" fmla="*/ 450209 w 9737960"/>
              <a:gd name="connsiteY2" fmla="*/ 1127025 h 4006221"/>
              <a:gd name="connsiteX3" fmla="*/ 2279609 w 9737960"/>
              <a:gd name="connsiteY3" fmla="*/ 21893 h 4006221"/>
              <a:gd name="connsiteX4" fmla="*/ 4469759 w 9737960"/>
              <a:gd name="connsiteY4" fmla="*/ 784125 h 4006221"/>
              <a:gd name="connsiteX5" fmla="*/ 5288909 w 9737960"/>
              <a:gd name="connsiteY5" fmla="*/ 669825 h 4006221"/>
              <a:gd name="connsiteX6" fmla="*/ 5650859 w 9737960"/>
              <a:gd name="connsiteY6" fmla="*/ 1031775 h 4006221"/>
              <a:gd name="connsiteX7" fmla="*/ 9194159 w 9737960"/>
              <a:gd name="connsiteY7" fmla="*/ 441225 h 4006221"/>
              <a:gd name="connsiteX8" fmla="*/ 9727559 w 9737960"/>
              <a:gd name="connsiteY8" fmla="*/ 1508025 h 4006221"/>
              <a:gd name="connsiteX9" fmla="*/ 5746109 w 9737960"/>
              <a:gd name="connsiteY9" fmla="*/ 2079525 h 4006221"/>
              <a:gd name="connsiteX10" fmla="*/ 4926959 w 9737960"/>
              <a:gd name="connsiteY10" fmla="*/ 3965475 h 4006221"/>
              <a:gd name="connsiteX0" fmla="*/ 4926959 w 9737960"/>
              <a:gd name="connsiteY0" fmla="*/ 3965475 h 3978028"/>
              <a:gd name="connsiteX1" fmla="*/ 393059 w 9737960"/>
              <a:gd name="connsiteY1" fmla="*/ 1793775 h 3978028"/>
              <a:gd name="connsiteX2" fmla="*/ 450209 w 9737960"/>
              <a:gd name="connsiteY2" fmla="*/ 1127025 h 3978028"/>
              <a:gd name="connsiteX3" fmla="*/ 2279609 w 9737960"/>
              <a:gd name="connsiteY3" fmla="*/ 21893 h 3978028"/>
              <a:gd name="connsiteX4" fmla="*/ 4469759 w 9737960"/>
              <a:gd name="connsiteY4" fmla="*/ 784125 h 3978028"/>
              <a:gd name="connsiteX5" fmla="*/ 5288909 w 9737960"/>
              <a:gd name="connsiteY5" fmla="*/ 669825 h 3978028"/>
              <a:gd name="connsiteX6" fmla="*/ 5650859 w 9737960"/>
              <a:gd name="connsiteY6" fmla="*/ 1031775 h 3978028"/>
              <a:gd name="connsiteX7" fmla="*/ 9194159 w 9737960"/>
              <a:gd name="connsiteY7" fmla="*/ 441225 h 3978028"/>
              <a:gd name="connsiteX8" fmla="*/ 9727559 w 9737960"/>
              <a:gd name="connsiteY8" fmla="*/ 1508025 h 3978028"/>
              <a:gd name="connsiteX9" fmla="*/ 7003409 w 9737960"/>
              <a:gd name="connsiteY9" fmla="*/ 2631975 h 3978028"/>
              <a:gd name="connsiteX10" fmla="*/ 4926959 w 9737960"/>
              <a:gd name="connsiteY10" fmla="*/ 3965475 h 3978028"/>
              <a:gd name="connsiteX0" fmla="*/ 4926959 w 11880217"/>
              <a:gd name="connsiteY0" fmla="*/ 3965475 h 3977162"/>
              <a:gd name="connsiteX1" fmla="*/ 393059 w 11880217"/>
              <a:gd name="connsiteY1" fmla="*/ 1793775 h 3977162"/>
              <a:gd name="connsiteX2" fmla="*/ 450209 w 11880217"/>
              <a:gd name="connsiteY2" fmla="*/ 1127025 h 3977162"/>
              <a:gd name="connsiteX3" fmla="*/ 2279609 w 11880217"/>
              <a:gd name="connsiteY3" fmla="*/ 21893 h 3977162"/>
              <a:gd name="connsiteX4" fmla="*/ 4469759 w 11880217"/>
              <a:gd name="connsiteY4" fmla="*/ 784125 h 3977162"/>
              <a:gd name="connsiteX5" fmla="*/ 5288909 w 11880217"/>
              <a:gd name="connsiteY5" fmla="*/ 669825 h 3977162"/>
              <a:gd name="connsiteX6" fmla="*/ 5650859 w 11880217"/>
              <a:gd name="connsiteY6" fmla="*/ 1031775 h 3977162"/>
              <a:gd name="connsiteX7" fmla="*/ 9194159 w 11880217"/>
              <a:gd name="connsiteY7" fmla="*/ 441225 h 3977162"/>
              <a:gd name="connsiteX8" fmla="*/ 11880209 w 11880217"/>
              <a:gd name="connsiteY8" fmla="*/ 2041425 h 3977162"/>
              <a:gd name="connsiteX9" fmla="*/ 7003409 w 11880217"/>
              <a:gd name="connsiteY9" fmla="*/ 2631975 h 3977162"/>
              <a:gd name="connsiteX10" fmla="*/ 4926959 w 11880217"/>
              <a:gd name="connsiteY10" fmla="*/ 3965475 h 3977162"/>
              <a:gd name="connsiteX0" fmla="*/ 6634745 w 13588003"/>
              <a:gd name="connsiteY0" fmla="*/ 3965475 h 3972770"/>
              <a:gd name="connsiteX1" fmla="*/ 157745 w 13588003"/>
              <a:gd name="connsiteY1" fmla="*/ 1984275 h 3972770"/>
              <a:gd name="connsiteX2" fmla="*/ 2157995 w 13588003"/>
              <a:gd name="connsiteY2" fmla="*/ 1127025 h 3972770"/>
              <a:gd name="connsiteX3" fmla="*/ 3987395 w 13588003"/>
              <a:gd name="connsiteY3" fmla="*/ 21893 h 3972770"/>
              <a:gd name="connsiteX4" fmla="*/ 6177545 w 13588003"/>
              <a:gd name="connsiteY4" fmla="*/ 784125 h 3972770"/>
              <a:gd name="connsiteX5" fmla="*/ 6996695 w 13588003"/>
              <a:gd name="connsiteY5" fmla="*/ 669825 h 3972770"/>
              <a:gd name="connsiteX6" fmla="*/ 7358645 w 13588003"/>
              <a:gd name="connsiteY6" fmla="*/ 1031775 h 3972770"/>
              <a:gd name="connsiteX7" fmla="*/ 10901945 w 13588003"/>
              <a:gd name="connsiteY7" fmla="*/ 441225 h 3972770"/>
              <a:gd name="connsiteX8" fmla="*/ 13587995 w 13588003"/>
              <a:gd name="connsiteY8" fmla="*/ 2041425 h 3972770"/>
              <a:gd name="connsiteX9" fmla="*/ 8711195 w 13588003"/>
              <a:gd name="connsiteY9" fmla="*/ 2631975 h 3972770"/>
              <a:gd name="connsiteX10" fmla="*/ 6634745 w 13588003"/>
              <a:gd name="connsiteY10" fmla="*/ 3965475 h 3972770"/>
              <a:gd name="connsiteX0" fmla="*/ 6634745 w 13588003"/>
              <a:gd name="connsiteY0" fmla="*/ 3965475 h 4250192"/>
              <a:gd name="connsiteX1" fmla="*/ 157745 w 13588003"/>
              <a:gd name="connsiteY1" fmla="*/ 1984275 h 4250192"/>
              <a:gd name="connsiteX2" fmla="*/ 2157995 w 13588003"/>
              <a:gd name="connsiteY2" fmla="*/ 1127025 h 4250192"/>
              <a:gd name="connsiteX3" fmla="*/ 3987395 w 13588003"/>
              <a:gd name="connsiteY3" fmla="*/ 21893 h 4250192"/>
              <a:gd name="connsiteX4" fmla="*/ 6177545 w 13588003"/>
              <a:gd name="connsiteY4" fmla="*/ 784125 h 4250192"/>
              <a:gd name="connsiteX5" fmla="*/ 6996695 w 13588003"/>
              <a:gd name="connsiteY5" fmla="*/ 669825 h 4250192"/>
              <a:gd name="connsiteX6" fmla="*/ 7358645 w 13588003"/>
              <a:gd name="connsiteY6" fmla="*/ 1031775 h 4250192"/>
              <a:gd name="connsiteX7" fmla="*/ 10901945 w 13588003"/>
              <a:gd name="connsiteY7" fmla="*/ 441225 h 4250192"/>
              <a:gd name="connsiteX8" fmla="*/ 13587995 w 13588003"/>
              <a:gd name="connsiteY8" fmla="*/ 2041425 h 4250192"/>
              <a:gd name="connsiteX9" fmla="*/ 8711195 w 13588003"/>
              <a:gd name="connsiteY9" fmla="*/ 2631975 h 4250192"/>
              <a:gd name="connsiteX10" fmla="*/ 6634745 w 13588003"/>
              <a:gd name="connsiteY10" fmla="*/ 3965475 h 4250192"/>
              <a:gd name="connsiteX0" fmla="*/ 6972867 w 13926125"/>
              <a:gd name="connsiteY0" fmla="*/ 4029447 h 4314164"/>
              <a:gd name="connsiteX1" fmla="*/ 495867 w 13926125"/>
              <a:gd name="connsiteY1" fmla="*/ 2048247 h 4314164"/>
              <a:gd name="connsiteX2" fmla="*/ 876867 w 13926125"/>
              <a:gd name="connsiteY2" fmla="*/ 238497 h 4314164"/>
              <a:gd name="connsiteX3" fmla="*/ 4325517 w 13926125"/>
              <a:gd name="connsiteY3" fmla="*/ 85865 h 4314164"/>
              <a:gd name="connsiteX4" fmla="*/ 6515667 w 13926125"/>
              <a:gd name="connsiteY4" fmla="*/ 848097 h 4314164"/>
              <a:gd name="connsiteX5" fmla="*/ 7334817 w 13926125"/>
              <a:gd name="connsiteY5" fmla="*/ 733797 h 4314164"/>
              <a:gd name="connsiteX6" fmla="*/ 7696767 w 13926125"/>
              <a:gd name="connsiteY6" fmla="*/ 1095747 h 4314164"/>
              <a:gd name="connsiteX7" fmla="*/ 11240067 w 13926125"/>
              <a:gd name="connsiteY7" fmla="*/ 505197 h 4314164"/>
              <a:gd name="connsiteX8" fmla="*/ 13926117 w 13926125"/>
              <a:gd name="connsiteY8" fmla="*/ 2105397 h 4314164"/>
              <a:gd name="connsiteX9" fmla="*/ 9049317 w 13926125"/>
              <a:gd name="connsiteY9" fmla="*/ 2695947 h 4314164"/>
              <a:gd name="connsiteX10" fmla="*/ 6972867 w 13926125"/>
              <a:gd name="connsiteY10" fmla="*/ 4029447 h 4314164"/>
              <a:gd name="connsiteX0" fmla="*/ 6972867 w 13926125"/>
              <a:gd name="connsiteY0" fmla="*/ 4059029 h 4343746"/>
              <a:gd name="connsiteX1" fmla="*/ 495867 w 13926125"/>
              <a:gd name="connsiteY1" fmla="*/ 2077829 h 4343746"/>
              <a:gd name="connsiteX2" fmla="*/ 876867 w 13926125"/>
              <a:gd name="connsiteY2" fmla="*/ 268079 h 4343746"/>
              <a:gd name="connsiteX3" fmla="*/ 4325517 w 13926125"/>
              <a:gd name="connsiteY3" fmla="*/ 115447 h 4343746"/>
              <a:gd name="connsiteX4" fmla="*/ 6515667 w 13926125"/>
              <a:gd name="connsiteY4" fmla="*/ 877679 h 4343746"/>
              <a:gd name="connsiteX5" fmla="*/ 7334817 w 13926125"/>
              <a:gd name="connsiteY5" fmla="*/ 1379 h 4343746"/>
              <a:gd name="connsiteX6" fmla="*/ 7696767 w 13926125"/>
              <a:gd name="connsiteY6" fmla="*/ 1125329 h 4343746"/>
              <a:gd name="connsiteX7" fmla="*/ 11240067 w 13926125"/>
              <a:gd name="connsiteY7" fmla="*/ 534779 h 4343746"/>
              <a:gd name="connsiteX8" fmla="*/ 13926117 w 13926125"/>
              <a:gd name="connsiteY8" fmla="*/ 2134979 h 4343746"/>
              <a:gd name="connsiteX9" fmla="*/ 9049317 w 13926125"/>
              <a:gd name="connsiteY9" fmla="*/ 2725529 h 4343746"/>
              <a:gd name="connsiteX10" fmla="*/ 6972867 w 13926125"/>
              <a:gd name="connsiteY10" fmla="*/ 4059029 h 4343746"/>
              <a:gd name="connsiteX0" fmla="*/ 6972867 w 13926125"/>
              <a:gd name="connsiteY0" fmla="*/ 4200062 h 4484779"/>
              <a:gd name="connsiteX1" fmla="*/ 495867 w 13926125"/>
              <a:gd name="connsiteY1" fmla="*/ 2218862 h 4484779"/>
              <a:gd name="connsiteX2" fmla="*/ 876867 w 13926125"/>
              <a:gd name="connsiteY2" fmla="*/ 409112 h 4484779"/>
              <a:gd name="connsiteX3" fmla="*/ 4325517 w 13926125"/>
              <a:gd name="connsiteY3" fmla="*/ 256480 h 4484779"/>
              <a:gd name="connsiteX4" fmla="*/ 6268017 w 13926125"/>
              <a:gd name="connsiteY4" fmla="*/ 28112 h 4484779"/>
              <a:gd name="connsiteX5" fmla="*/ 7334817 w 13926125"/>
              <a:gd name="connsiteY5" fmla="*/ 142412 h 4484779"/>
              <a:gd name="connsiteX6" fmla="*/ 7696767 w 13926125"/>
              <a:gd name="connsiteY6" fmla="*/ 1266362 h 4484779"/>
              <a:gd name="connsiteX7" fmla="*/ 11240067 w 13926125"/>
              <a:gd name="connsiteY7" fmla="*/ 675812 h 4484779"/>
              <a:gd name="connsiteX8" fmla="*/ 13926117 w 13926125"/>
              <a:gd name="connsiteY8" fmla="*/ 2276012 h 4484779"/>
              <a:gd name="connsiteX9" fmla="*/ 9049317 w 13926125"/>
              <a:gd name="connsiteY9" fmla="*/ 2866562 h 4484779"/>
              <a:gd name="connsiteX10" fmla="*/ 6972867 w 13926125"/>
              <a:gd name="connsiteY10" fmla="*/ 4200062 h 4484779"/>
              <a:gd name="connsiteX0" fmla="*/ 6972867 w 13926125"/>
              <a:gd name="connsiteY0" fmla="*/ 4174504 h 4459221"/>
              <a:gd name="connsiteX1" fmla="*/ 495867 w 13926125"/>
              <a:gd name="connsiteY1" fmla="*/ 2193304 h 4459221"/>
              <a:gd name="connsiteX2" fmla="*/ 876867 w 13926125"/>
              <a:gd name="connsiteY2" fmla="*/ 383554 h 4459221"/>
              <a:gd name="connsiteX3" fmla="*/ 4325517 w 13926125"/>
              <a:gd name="connsiteY3" fmla="*/ 230922 h 4459221"/>
              <a:gd name="connsiteX4" fmla="*/ 6268017 w 13926125"/>
              <a:gd name="connsiteY4" fmla="*/ 2554 h 4459221"/>
              <a:gd name="connsiteX5" fmla="*/ 7334817 w 13926125"/>
              <a:gd name="connsiteY5" fmla="*/ 116854 h 4459221"/>
              <a:gd name="connsiteX6" fmla="*/ 8173017 w 13926125"/>
              <a:gd name="connsiteY6" fmla="*/ 250204 h 4459221"/>
              <a:gd name="connsiteX7" fmla="*/ 11240067 w 13926125"/>
              <a:gd name="connsiteY7" fmla="*/ 650254 h 4459221"/>
              <a:gd name="connsiteX8" fmla="*/ 13926117 w 13926125"/>
              <a:gd name="connsiteY8" fmla="*/ 2250454 h 4459221"/>
              <a:gd name="connsiteX9" fmla="*/ 9049317 w 13926125"/>
              <a:gd name="connsiteY9" fmla="*/ 2841004 h 4459221"/>
              <a:gd name="connsiteX10" fmla="*/ 6972867 w 13926125"/>
              <a:gd name="connsiteY10" fmla="*/ 4174504 h 4459221"/>
              <a:gd name="connsiteX0" fmla="*/ 6972867 w 14054953"/>
              <a:gd name="connsiteY0" fmla="*/ 4174504 h 4459221"/>
              <a:gd name="connsiteX1" fmla="*/ 495867 w 14054953"/>
              <a:gd name="connsiteY1" fmla="*/ 2193304 h 4459221"/>
              <a:gd name="connsiteX2" fmla="*/ 876867 w 14054953"/>
              <a:gd name="connsiteY2" fmla="*/ 383554 h 4459221"/>
              <a:gd name="connsiteX3" fmla="*/ 4325517 w 14054953"/>
              <a:gd name="connsiteY3" fmla="*/ 230922 h 4459221"/>
              <a:gd name="connsiteX4" fmla="*/ 6268017 w 14054953"/>
              <a:gd name="connsiteY4" fmla="*/ 2554 h 4459221"/>
              <a:gd name="connsiteX5" fmla="*/ 7334817 w 14054953"/>
              <a:gd name="connsiteY5" fmla="*/ 116854 h 4459221"/>
              <a:gd name="connsiteX6" fmla="*/ 8173017 w 14054953"/>
              <a:gd name="connsiteY6" fmla="*/ 250204 h 4459221"/>
              <a:gd name="connsiteX7" fmla="*/ 13468917 w 14054953"/>
              <a:gd name="connsiteY7" fmla="*/ 288304 h 4459221"/>
              <a:gd name="connsiteX8" fmla="*/ 13926117 w 14054953"/>
              <a:gd name="connsiteY8" fmla="*/ 2250454 h 4459221"/>
              <a:gd name="connsiteX9" fmla="*/ 9049317 w 14054953"/>
              <a:gd name="connsiteY9" fmla="*/ 2841004 h 4459221"/>
              <a:gd name="connsiteX10" fmla="*/ 6972867 w 14054953"/>
              <a:gd name="connsiteY10" fmla="*/ 4174504 h 4459221"/>
              <a:gd name="connsiteX0" fmla="*/ 6979761 w 14061847"/>
              <a:gd name="connsiteY0" fmla="*/ 6431187 h 6715904"/>
              <a:gd name="connsiteX1" fmla="*/ 502761 w 14061847"/>
              <a:gd name="connsiteY1" fmla="*/ 4449987 h 6715904"/>
              <a:gd name="connsiteX2" fmla="*/ 864711 w 14061847"/>
              <a:gd name="connsiteY2" fmla="*/ 30387 h 6715904"/>
              <a:gd name="connsiteX3" fmla="*/ 4332411 w 14061847"/>
              <a:gd name="connsiteY3" fmla="*/ 2487605 h 6715904"/>
              <a:gd name="connsiteX4" fmla="*/ 6274911 w 14061847"/>
              <a:gd name="connsiteY4" fmla="*/ 2259237 h 6715904"/>
              <a:gd name="connsiteX5" fmla="*/ 7341711 w 14061847"/>
              <a:gd name="connsiteY5" fmla="*/ 2373537 h 6715904"/>
              <a:gd name="connsiteX6" fmla="*/ 8179911 w 14061847"/>
              <a:gd name="connsiteY6" fmla="*/ 2506887 h 6715904"/>
              <a:gd name="connsiteX7" fmla="*/ 13475811 w 14061847"/>
              <a:gd name="connsiteY7" fmla="*/ 2544987 h 6715904"/>
              <a:gd name="connsiteX8" fmla="*/ 13933011 w 14061847"/>
              <a:gd name="connsiteY8" fmla="*/ 4507137 h 6715904"/>
              <a:gd name="connsiteX9" fmla="*/ 9056211 w 14061847"/>
              <a:gd name="connsiteY9" fmla="*/ 5097687 h 6715904"/>
              <a:gd name="connsiteX10" fmla="*/ 6979761 w 14061847"/>
              <a:gd name="connsiteY10" fmla="*/ 6431187 h 6715904"/>
              <a:gd name="connsiteX0" fmla="*/ 6990817 w 14072903"/>
              <a:gd name="connsiteY0" fmla="*/ 6770594 h 7055311"/>
              <a:gd name="connsiteX1" fmla="*/ 513817 w 14072903"/>
              <a:gd name="connsiteY1" fmla="*/ 4789394 h 7055311"/>
              <a:gd name="connsiteX2" fmla="*/ 875767 w 14072903"/>
              <a:gd name="connsiteY2" fmla="*/ 369794 h 7055311"/>
              <a:gd name="connsiteX3" fmla="*/ 4610167 w 14072903"/>
              <a:gd name="connsiteY3" fmla="*/ 502912 h 7055311"/>
              <a:gd name="connsiteX4" fmla="*/ 6285967 w 14072903"/>
              <a:gd name="connsiteY4" fmla="*/ 2598644 h 7055311"/>
              <a:gd name="connsiteX5" fmla="*/ 7352767 w 14072903"/>
              <a:gd name="connsiteY5" fmla="*/ 2712944 h 7055311"/>
              <a:gd name="connsiteX6" fmla="*/ 8190967 w 14072903"/>
              <a:gd name="connsiteY6" fmla="*/ 2846294 h 7055311"/>
              <a:gd name="connsiteX7" fmla="*/ 13486867 w 14072903"/>
              <a:gd name="connsiteY7" fmla="*/ 2884394 h 7055311"/>
              <a:gd name="connsiteX8" fmla="*/ 13944067 w 14072903"/>
              <a:gd name="connsiteY8" fmla="*/ 4846544 h 7055311"/>
              <a:gd name="connsiteX9" fmla="*/ 9067267 w 14072903"/>
              <a:gd name="connsiteY9" fmla="*/ 5437094 h 7055311"/>
              <a:gd name="connsiteX10" fmla="*/ 6990817 w 14072903"/>
              <a:gd name="connsiteY10" fmla="*/ 6770594 h 7055311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7352767 w 14072903"/>
              <a:gd name="connsiteY5" fmla="*/ 26300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4072903"/>
              <a:gd name="connsiteY0" fmla="*/ 6687725 h 6972442"/>
              <a:gd name="connsiteX1" fmla="*/ 513817 w 14072903"/>
              <a:gd name="connsiteY1" fmla="*/ 4706525 h 6972442"/>
              <a:gd name="connsiteX2" fmla="*/ 875767 w 14072903"/>
              <a:gd name="connsiteY2" fmla="*/ 286925 h 6972442"/>
              <a:gd name="connsiteX3" fmla="*/ 4610167 w 14072903"/>
              <a:gd name="connsiteY3" fmla="*/ 420043 h 6972442"/>
              <a:gd name="connsiteX4" fmla="*/ 6628867 w 14072903"/>
              <a:gd name="connsiteY4" fmla="*/ 305975 h 6972442"/>
              <a:gd name="connsiteX5" fmla="*/ 9181567 w 14072903"/>
              <a:gd name="connsiteY5" fmla="*/ 267875 h 6972442"/>
              <a:gd name="connsiteX6" fmla="*/ 8190967 w 14072903"/>
              <a:gd name="connsiteY6" fmla="*/ 2763425 h 6972442"/>
              <a:gd name="connsiteX7" fmla="*/ 13486867 w 14072903"/>
              <a:gd name="connsiteY7" fmla="*/ 2801525 h 6972442"/>
              <a:gd name="connsiteX8" fmla="*/ 13944067 w 14072903"/>
              <a:gd name="connsiteY8" fmla="*/ 4763675 h 6972442"/>
              <a:gd name="connsiteX9" fmla="*/ 9067267 w 14072903"/>
              <a:gd name="connsiteY9" fmla="*/ 5354225 h 6972442"/>
              <a:gd name="connsiteX10" fmla="*/ 6990817 w 14072903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2801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990817 w 13944075"/>
              <a:gd name="connsiteY0" fmla="*/ 6687725 h 6972442"/>
              <a:gd name="connsiteX1" fmla="*/ 513817 w 13944075"/>
              <a:gd name="connsiteY1" fmla="*/ 4706525 h 6972442"/>
              <a:gd name="connsiteX2" fmla="*/ 875767 w 13944075"/>
              <a:gd name="connsiteY2" fmla="*/ 286925 h 6972442"/>
              <a:gd name="connsiteX3" fmla="*/ 4610167 w 13944075"/>
              <a:gd name="connsiteY3" fmla="*/ 420043 h 6972442"/>
              <a:gd name="connsiteX4" fmla="*/ 6628867 w 13944075"/>
              <a:gd name="connsiteY4" fmla="*/ 305975 h 6972442"/>
              <a:gd name="connsiteX5" fmla="*/ 9181567 w 13944075"/>
              <a:gd name="connsiteY5" fmla="*/ 267875 h 6972442"/>
              <a:gd name="connsiteX6" fmla="*/ 10857967 w 13944075"/>
              <a:gd name="connsiteY6" fmla="*/ 267875 h 6972442"/>
              <a:gd name="connsiteX7" fmla="*/ 13486867 w 13944075"/>
              <a:gd name="connsiteY7" fmla="*/ 515525 h 6972442"/>
              <a:gd name="connsiteX8" fmla="*/ 13944067 w 13944075"/>
              <a:gd name="connsiteY8" fmla="*/ 4763675 h 6972442"/>
              <a:gd name="connsiteX9" fmla="*/ 9067267 w 13944075"/>
              <a:gd name="connsiteY9" fmla="*/ 5354225 h 6972442"/>
              <a:gd name="connsiteX10" fmla="*/ 6990817 w 13944075"/>
              <a:gd name="connsiteY10" fmla="*/ 6687725 h 6972442"/>
              <a:gd name="connsiteX0" fmla="*/ 6668349 w 13621607"/>
              <a:gd name="connsiteY0" fmla="*/ 6898180 h 8139487"/>
              <a:gd name="connsiteX1" fmla="*/ 667599 w 13621607"/>
              <a:gd name="connsiteY1" fmla="*/ 7774480 h 8139487"/>
              <a:gd name="connsiteX2" fmla="*/ 553299 w 13621607"/>
              <a:gd name="connsiteY2" fmla="*/ 497380 h 8139487"/>
              <a:gd name="connsiteX3" fmla="*/ 4287699 w 13621607"/>
              <a:gd name="connsiteY3" fmla="*/ 630498 h 8139487"/>
              <a:gd name="connsiteX4" fmla="*/ 6306399 w 13621607"/>
              <a:gd name="connsiteY4" fmla="*/ 516430 h 8139487"/>
              <a:gd name="connsiteX5" fmla="*/ 8859099 w 13621607"/>
              <a:gd name="connsiteY5" fmla="*/ 478330 h 8139487"/>
              <a:gd name="connsiteX6" fmla="*/ 10535499 w 13621607"/>
              <a:gd name="connsiteY6" fmla="*/ 478330 h 8139487"/>
              <a:gd name="connsiteX7" fmla="*/ 13164399 w 13621607"/>
              <a:gd name="connsiteY7" fmla="*/ 725980 h 8139487"/>
              <a:gd name="connsiteX8" fmla="*/ 13621599 w 13621607"/>
              <a:gd name="connsiteY8" fmla="*/ 4974130 h 8139487"/>
              <a:gd name="connsiteX9" fmla="*/ 8744799 w 13621607"/>
              <a:gd name="connsiteY9" fmla="*/ 5564680 h 8139487"/>
              <a:gd name="connsiteX10" fmla="*/ 6668349 w 13621607"/>
              <a:gd name="connsiteY10" fmla="*/ 6898180 h 8139487"/>
              <a:gd name="connsiteX0" fmla="*/ 8274631 w 13722938"/>
              <a:gd name="connsiteY0" fmla="*/ 7926880 h 8470445"/>
              <a:gd name="connsiteX1" fmla="*/ 768931 w 13722938"/>
              <a:gd name="connsiteY1" fmla="*/ 7774480 h 8470445"/>
              <a:gd name="connsiteX2" fmla="*/ 654631 w 13722938"/>
              <a:gd name="connsiteY2" fmla="*/ 497380 h 8470445"/>
              <a:gd name="connsiteX3" fmla="*/ 4389031 w 13722938"/>
              <a:gd name="connsiteY3" fmla="*/ 630498 h 8470445"/>
              <a:gd name="connsiteX4" fmla="*/ 6407731 w 13722938"/>
              <a:gd name="connsiteY4" fmla="*/ 516430 h 8470445"/>
              <a:gd name="connsiteX5" fmla="*/ 8960431 w 13722938"/>
              <a:gd name="connsiteY5" fmla="*/ 478330 h 8470445"/>
              <a:gd name="connsiteX6" fmla="*/ 10636831 w 13722938"/>
              <a:gd name="connsiteY6" fmla="*/ 478330 h 8470445"/>
              <a:gd name="connsiteX7" fmla="*/ 13265731 w 13722938"/>
              <a:gd name="connsiteY7" fmla="*/ 725980 h 8470445"/>
              <a:gd name="connsiteX8" fmla="*/ 13722931 w 13722938"/>
              <a:gd name="connsiteY8" fmla="*/ 4974130 h 8470445"/>
              <a:gd name="connsiteX9" fmla="*/ 8846131 w 13722938"/>
              <a:gd name="connsiteY9" fmla="*/ 5564680 h 8470445"/>
              <a:gd name="connsiteX10" fmla="*/ 8274631 w 13722938"/>
              <a:gd name="connsiteY10" fmla="*/ 7926880 h 8470445"/>
              <a:gd name="connsiteX0" fmla="*/ 8274631 w 13722962"/>
              <a:gd name="connsiteY0" fmla="*/ 7926880 h 8375381"/>
              <a:gd name="connsiteX1" fmla="*/ 768931 w 13722962"/>
              <a:gd name="connsiteY1" fmla="*/ 7774480 h 8375381"/>
              <a:gd name="connsiteX2" fmla="*/ 654631 w 13722962"/>
              <a:gd name="connsiteY2" fmla="*/ 497380 h 8375381"/>
              <a:gd name="connsiteX3" fmla="*/ 4389031 w 13722962"/>
              <a:gd name="connsiteY3" fmla="*/ 630498 h 8375381"/>
              <a:gd name="connsiteX4" fmla="*/ 6407731 w 13722962"/>
              <a:gd name="connsiteY4" fmla="*/ 516430 h 8375381"/>
              <a:gd name="connsiteX5" fmla="*/ 8960431 w 13722962"/>
              <a:gd name="connsiteY5" fmla="*/ 478330 h 8375381"/>
              <a:gd name="connsiteX6" fmla="*/ 10636831 w 13722962"/>
              <a:gd name="connsiteY6" fmla="*/ 478330 h 8375381"/>
              <a:gd name="connsiteX7" fmla="*/ 13265731 w 13722962"/>
              <a:gd name="connsiteY7" fmla="*/ 725980 h 8375381"/>
              <a:gd name="connsiteX8" fmla="*/ 13722931 w 13722962"/>
              <a:gd name="connsiteY8" fmla="*/ 4974130 h 8375381"/>
              <a:gd name="connsiteX9" fmla="*/ 11875081 w 13722962"/>
              <a:gd name="connsiteY9" fmla="*/ 7583980 h 8375381"/>
              <a:gd name="connsiteX10" fmla="*/ 8274631 w 13722962"/>
              <a:gd name="connsiteY10" fmla="*/ 7926880 h 8375381"/>
              <a:gd name="connsiteX0" fmla="*/ 8274631 w 13827975"/>
              <a:gd name="connsiteY0" fmla="*/ 7926880 h 8371325"/>
              <a:gd name="connsiteX1" fmla="*/ 768931 w 13827975"/>
              <a:gd name="connsiteY1" fmla="*/ 7774480 h 8371325"/>
              <a:gd name="connsiteX2" fmla="*/ 654631 w 13827975"/>
              <a:gd name="connsiteY2" fmla="*/ 497380 h 8371325"/>
              <a:gd name="connsiteX3" fmla="*/ 4389031 w 13827975"/>
              <a:gd name="connsiteY3" fmla="*/ 630498 h 8371325"/>
              <a:gd name="connsiteX4" fmla="*/ 6407731 w 13827975"/>
              <a:gd name="connsiteY4" fmla="*/ 516430 h 8371325"/>
              <a:gd name="connsiteX5" fmla="*/ 8960431 w 13827975"/>
              <a:gd name="connsiteY5" fmla="*/ 478330 h 8371325"/>
              <a:gd name="connsiteX6" fmla="*/ 10636831 w 13827975"/>
              <a:gd name="connsiteY6" fmla="*/ 478330 h 8371325"/>
              <a:gd name="connsiteX7" fmla="*/ 13265731 w 13827975"/>
              <a:gd name="connsiteY7" fmla="*/ 725980 h 8371325"/>
              <a:gd name="connsiteX8" fmla="*/ 13722931 w 13827975"/>
              <a:gd name="connsiteY8" fmla="*/ 4974130 h 8371325"/>
              <a:gd name="connsiteX9" fmla="*/ 13246681 w 13827975"/>
              <a:gd name="connsiteY9" fmla="*/ 7679230 h 8371325"/>
              <a:gd name="connsiteX10" fmla="*/ 8274631 w 13827975"/>
              <a:gd name="connsiteY10" fmla="*/ 7926880 h 8371325"/>
              <a:gd name="connsiteX0" fmla="*/ 8274631 w 13643008"/>
              <a:gd name="connsiteY0" fmla="*/ 7926880 h 8371325"/>
              <a:gd name="connsiteX1" fmla="*/ 768931 w 13643008"/>
              <a:gd name="connsiteY1" fmla="*/ 7774480 h 8371325"/>
              <a:gd name="connsiteX2" fmla="*/ 654631 w 13643008"/>
              <a:gd name="connsiteY2" fmla="*/ 497380 h 8371325"/>
              <a:gd name="connsiteX3" fmla="*/ 4389031 w 13643008"/>
              <a:gd name="connsiteY3" fmla="*/ 630498 h 8371325"/>
              <a:gd name="connsiteX4" fmla="*/ 6407731 w 13643008"/>
              <a:gd name="connsiteY4" fmla="*/ 516430 h 8371325"/>
              <a:gd name="connsiteX5" fmla="*/ 8960431 w 13643008"/>
              <a:gd name="connsiteY5" fmla="*/ 478330 h 8371325"/>
              <a:gd name="connsiteX6" fmla="*/ 10636831 w 13643008"/>
              <a:gd name="connsiteY6" fmla="*/ 478330 h 8371325"/>
              <a:gd name="connsiteX7" fmla="*/ 13265731 w 13643008"/>
              <a:gd name="connsiteY7" fmla="*/ 725980 h 8371325"/>
              <a:gd name="connsiteX8" fmla="*/ 13322881 w 13643008"/>
              <a:gd name="connsiteY8" fmla="*/ 4859830 h 8371325"/>
              <a:gd name="connsiteX9" fmla="*/ 13246681 w 13643008"/>
              <a:gd name="connsiteY9" fmla="*/ 7679230 h 8371325"/>
              <a:gd name="connsiteX10" fmla="*/ 8274631 w 13643008"/>
              <a:gd name="connsiteY10" fmla="*/ 7926880 h 837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643008" h="8371325">
                <a:moveTo>
                  <a:pt x="8274631" y="7926880"/>
                </a:moveTo>
                <a:cubicBezTo>
                  <a:pt x="6195006" y="7942755"/>
                  <a:pt x="2038931" y="9012730"/>
                  <a:pt x="768931" y="7774480"/>
                </a:cubicBezTo>
                <a:cubicBezTo>
                  <a:pt x="-501069" y="6536230"/>
                  <a:pt x="51281" y="1688044"/>
                  <a:pt x="654631" y="497380"/>
                </a:cubicBezTo>
                <a:cubicBezTo>
                  <a:pt x="1257981" y="-693284"/>
                  <a:pt x="3430181" y="627323"/>
                  <a:pt x="4389031" y="630498"/>
                </a:cubicBezTo>
                <a:cubicBezTo>
                  <a:pt x="5347881" y="633673"/>
                  <a:pt x="5645831" y="541791"/>
                  <a:pt x="6407731" y="516430"/>
                </a:cubicBezTo>
                <a:cubicBezTo>
                  <a:pt x="7169631" y="491069"/>
                  <a:pt x="8255581" y="484680"/>
                  <a:pt x="8960431" y="478330"/>
                </a:cubicBezTo>
                <a:cubicBezTo>
                  <a:pt x="9665281" y="471980"/>
                  <a:pt x="9919281" y="437055"/>
                  <a:pt x="10636831" y="478330"/>
                </a:cubicBezTo>
                <a:cubicBezTo>
                  <a:pt x="11354381" y="519605"/>
                  <a:pt x="12818056" y="-4270"/>
                  <a:pt x="13265731" y="725980"/>
                </a:cubicBezTo>
                <a:cubicBezTo>
                  <a:pt x="13713406" y="1456230"/>
                  <a:pt x="13316531" y="4704255"/>
                  <a:pt x="13322881" y="4859830"/>
                </a:cubicBezTo>
                <a:cubicBezTo>
                  <a:pt x="13329231" y="5015405"/>
                  <a:pt x="14088056" y="7168055"/>
                  <a:pt x="13246681" y="7679230"/>
                </a:cubicBezTo>
                <a:cubicBezTo>
                  <a:pt x="12405306" y="8190405"/>
                  <a:pt x="10354256" y="7911005"/>
                  <a:pt x="8274631" y="7926880"/>
                </a:cubicBezTo>
                <a:close/>
              </a:path>
            </a:pathLst>
          </a:custGeom>
          <a:solidFill>
            <a:srgbClr val="1C184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0517A788-6278-27D4-CCFE-9AA7D92E80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523621"/>
                  </p:ext>
                </p:extLst>
              </p:nvPr>
            </p:nvGraphicFramePr>
            <p:xfrm rot="10800000">
              <a:off x="5405526" y="7713807"/>
              <a:ext cx="1380946" cy="2877991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380946" cy="2877991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47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0517A788-6278-27D4-CCFE-9AA7D92E8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5405526" y="7713807"/>
                <a:ext cx="1380946" cy="2877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374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50">
        <p159:morph option="byObject"/>
      </p:transition>
    </mc:Choice>
    <mc:Fallback xmlns="">
      <p:transition spd="slow" advTm="2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BD049-0BB8-45C3-6025-2E37708BD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BDC442-FE7B-FDAE-0890-787FDAB59D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609A85-539C-A770-7D54-D6645D6D1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BF15645C-DAD1-A1AB-559D-45DA20B1D4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8909933"/>
                  </p:ext>
                </p:extLst>
              </p:nvPr>
            </p:nvGraphicFramePr>
            <p:xfrm rot="4718310">
              <a:off x="141969" y="1997237"/>
              <a:ext cx="1368544" cy="2863528"/>
            </p:xfrm>
            <a:graphic>
              <a:graphicData uri="http://schemas.microsoft.com/office/drawing/2017/model3d">
                <am3d:model3d r:embed="rId3">
                  <am3d:spPr>
                    <a:xfrm rot="4718310">
                      <a:off x="0" y="0"/>
                      <a:ext cx="1368544" cy="286352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1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BF15645C-DAD1-A1AB-559D-45DA20B1D4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718310">
                <a:off x="141969" y="1997237"/>
                <a:ext cx="1368544" cy="286352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C12461A-77A2-5DC9-A706-72DF19D72776}"/>
              </a:ext>
            </a:extLst>
          </p:cNvPr>
          <p:cNvSpPr/>
          <p:nvPr/>
        </p:nvSpPr>
        <p:spPr>
          <a:xfrm>
            <a:off x="-2170733" y="2673326"/>
            <a:ext cx="1332777" cy="1835542"/>
          </a:xfrm>
          <a:custGeom>
            <a:avLst/>
            <a:gdLst>
              <a:gd name="connsiteX0" fmla="*/ 1737272 w 2102958"/>
              <a:gd name="connsiteY0" fmla="*/ 956116 h 2280191"/>
              <a:gd name="connsiteX1" fmla="*/ 1356272 w 2102958"/>
              <a:gd name="connsiteY1" fmla="*/ 803716 h 2280191"/>
              <a:gd name="connsiteX2" fmla="*/ 880022 w 2102958"/>
              <a:gd name="connsiteY2" fmla="*/ 289366 h 2280191"/>
              <a:gd name="connsiteX3" fmla="*/ 60872 w 2102958"/>
              <a:gd name="connsiteY3" fmla="*/ 117916 h 2280191"/>
              <a:gd name="connsiteX4" fmla="*/ 175172 w 2102958"/>
              <a:gd name="connsiteY4" fmla="*/ 2099116 h 2280191"/>
              <a:gd name="connsiteX5" fmla="*/ 1089572 w 2102958"/>
              <a:gd name="connsiteY5" fmla="*/ 2099116 h 2280191"/>
              <a:gd name="connsiteX6" fmla="*/ 1889672 w 2102958"/>
              <a:gd name="connsiteY6" fmla="*/ 1299016 h 2280191"/>
              <a:gd name="connsiteX7" fmla="*/ 2099222 w 2102958"/>
              <a:gd name="connsiteY7" fmla="*/ 1127566 h 2280191"/>
              <a:gd name="connsiteX8" fmla="*/ 2003972 w 2102958"/>
              <a:gd name="connsiteY8" fmla="*/ 937066 h 2280191"/>
              <a:gd name="connsiteX9" fmla="*/ 1737272 w 2102958"/>
              <a:gd name="connsiteY9" fmla="*/ 956116 h 2280191"/>
              <a:gd name="connsiteX0" fmla="*/ 1737272 w 2100172"/>
              <a:gd name="connsiteY0" fmla="*/ 956116 h 2280191"/>
              <a:gd name="connsiteX1" fmla="*/ 1356272 w 2100172"/>
              <a:gd name="connsiteY1" fmla="*/ 803716 h 2280191"/>
              <a:gd name="connsiteX2" fmla="*/ 880022 w 2100172"/>
              <a:gd name="connsiteY2" fmla="*/ 289366 h 2280191"/>
              <a:gd name="connsiteX3" fmla="*/ 60872 w 2100172"/>
              <a:gd name="connsiteY3" fmla="*/ 117916 h 2280191"/>
              <a:gd name="connsiteX4" fmla="*/ 175172 w 2100172"/>
              <a:gd name="connsiteY4" fmla="*/ 2099116 h 2280191"/>
              <a:gd name="connsiteX5" fmla="*/ 1089572 w 2100172"/>
              <a:gd name="connsiteY5" fmla="*/ 2099116 h 2280191"/>
              <a:gd name="connsiteX6" fmla="*/ 1889672 w 2100172"/>
              <a:gd name="connsiteY6" fmla="*/ 1299016 h 2280191"/>
              <a:gd name="connsiteX7" fmla="*/ 2099222 w 2100172"/>
              <a:gd name="connsiteY7" fmla="*/ 1127566 h 2280191"/>
              <a:gd name="connsiteX8" fmla="*/ 1788072 w 2100172"/>
              <a:gd name="connsiteY8" fmla="*/ 1102166 h 2280191"/>
              <a:gd name="connsiteX9" fmla="*/ 1737272 w 2100172"/>
              <a:gd name="connsiteY9" fmla="*/ 956116 h 2280191"/>
              <a:gd name="connsiteX0" fmla="*/ 1737272 w 1889960"/>
              <a:gd name="connsiteY0" fmla="*/ 956116 h 2280191"/>
              <a:gd name="connsiteX1" fmla="*/ 1356272 w 1889960"/>
              <a:gd name="connsiteY1" fmla="*/ 803716 h 2280191"/>
              <a:gd name="connsiteX2" fmla="*/ 880022 w 1889960"/>
              <a:gd name="connsiteY2" fmla="*/ 289366 h 2280191"/>
              <a:gd name="connsiteX3" fmla="*/ 60872 w 1889960"/>
              <a:gd name="connsiteY3" fmla="*/ 117916 h 2280191"/>
              <a:gd name="connsiteX4" fmla="*/ 175172 w 1889960"/>
              <a:gd name="connsiteY4" fmla="*/ 2099116 h 2280191"/>
              <a:gd name="connsiteX5" fmla="*/ 1089572 w 1889960"/>
              <a:gd name="connsiteY5" fmla="*/ 2099116 h 2280191"/>
              <a:gd name="connsiteX6" fmla="*/ 1889672 w 1889960"/>
              <a:gd name="connsiteY6" fmla="*/ 1299016 h 2280191"/>
              <a:gd name="connsiteX7" fmla="*/ 1191172 w 1889960"/>
              <a:gd name="connsiteY7" fmla="*/ 1229166 h 2280191"/>
              <a:gd name="connsiteX8" fmla="*/ 1788072 w 1889960"/>
              <a:gd name="connsiteY8" fmla="*/ 1102166 h 2280191"/>
              <a:gd name="connsiteX9" fmla="*/ 1737272 w 1889960"/>
              <a:gd name="connsiteY9" fmla="*/ 956116 h 2280191"/>
              <a:gd name="connsiteX0" fmla="*/ 1737272 w 1831359"/>
              <a:gd name="connsiteY0" fmla="*/ 956116 h 2262935"/>
              <a:gd name="connsiteX1" fmla="*/ 1356272 w 1831359"/>
              <a:gd name="connsiteY1" fmla="*/ 803716 h 2262935"/>
              <a:gd name="connsiteX2" fmla="*/ 880022 w 1831359"/>
              <a:gd name="connsiteY2" fmla="*/ 289366 h 2262935"/>
              <a:gd name="connsiteX3" fmla="*/ 60872 w 1831359"/>
              <a:gd name="connsiteY3" fmla="*/ 117916 h 2262935"/>
              <a:gd name="connsiteX4" fmla="*/ 175172 w 1831359"/>
              <a:gd name="connsiteY4" fmla="*/ 2099116 h 2262935"/>
              <a:gd name="connsiteX5" fmla="*/ 1089572 w 1831359"/>
              <a:gd name="connsiteY5" fmla="*/ 2099116 h 2262935"/>
              <a:gd name="connsiteX6" fmla="*/ 619672 w 1831359"/>
              <a:gd name="connsiteY6" fmla="*/ 1673666 h 2262935"/>
              <a:gd name="connsiteX7" fmla="*/ 1191172 w 1831359"/>
              <a:gd name="connsiteY7" fmla="*/ 1229166 h 2262935"/>
              <a:gd name="connsiteX8" fmla="*/ 1788072 w 1831359"/>
              <a:gd name="connsiteY8" fmla="*/ 1102166 h 2262935"/>
              <a:gd name="connsiteX9" fmla="*/ 1737272 w 1831359"/>
              <a:gd name="connsiteY9" fmla="*/ 956116 h 2262935"/>
              <a:gd name="connsiteX0" fmla="*/ 1737272 w 1747952"/>
              <a:gd name="connsiteY0" fmla="*/ 956116 h 2262935"/>
              <a:gd name="connsiteX1" fmla="*/ 1356272 w 1747952"/>
              <a:gd name="connsiteY1" fmla="*/ 803716 h 2262935"/>
              <a:gd name="connsiteX2" fmla="*/ 880022 w 1747952"/>
              <a:gd name="connsiteY2" fmla="*/ 289366 h 2262935"/>
              <a:gd name="connsiteX3" fmla="*/ 60872 w 1747952"/>
              <a:gd name="connsiteY3" fmla="*/ 117916 h 2262935"/>
              <a:gd name="connsiteX4" fmla="*/ 175172 w 1747952"/>
              <a:gd name="connsiteY4" fmla="*/ 2099116 h 2262935"/>
              <a:gd name="connsiteX5" fmla="*/ 1089572 w 1747952"/>
              <a:gd name="connsiteY5" fmla="*/ 2099116 h 2262935"/>
              <a:gd name="connsiteX6" fmla="*/ 619672 w 1747952"/>
              <a:gd name="connsiteY6" fmla="*/ 1673666 h 2262935"/>
              <a:gd name="connsiteX7" fmla="*/ 1191172 w 1747952"/>
              <a:gd name="connsiteY7" fmla="*/ 1229166 h 2262935"/>
              <a:gd name="connsiteX8" fmla="*/ 924473 w 1747952"/>
              <a:gd name="connsiteY8" fmla="*/ 911666 h 2262935"/>
              <a:gd name="connsiteX9" fmla="*/ 1737272 w 1747952"/>
              <a:gd name="connsiteY9" fmla="*/ 956116 h 2262935"/>
              <a:gd name="connsiteX0" fmla="*/ 822873 w 1356517"/>
              <a:gd name="connsiteY0" fmla="*/ 708466 h 2262935"/>
              <a:gd name="connsiteX1" fmla="*/ 1356272 w 1356517"/>
              <a:gd name="connsiteY1" fmla="*/ 803716 h 2262935"/>
              <a:gd name="connsiteX2" fmla="*/ 880022 w 1356517"/>
              <a:gd name="connsiteY2" fmla="*/ 289366 h 2262935"/>
              <a:gd name="connsiteX3" fmla="*/ 60872 w 1356517"/>
              <a:gd name="connsiteY3" fmla="*/ 117916 h 2262935"/>
              <a:gd name="connsiteX4" fmla="*/ 175172 w 1356517"/>
              <a:gd name="connsiteY4" fmla="*/ 2099116 h 2262935"/>
              <a:gd name="connsiteX5" fmla="*/ 1089572 w 1356517"/>
              <a:gd name="connsiteY5" fmla="*/ 2099116 h 2262935"/>
              <a:gd name="connsiteX6" fmla="*/ 619672 w 1356517"/>
              <a:gd name="connsiteY6" fmla="*/ 1673666 h 2262935"/>
              <a:gd name="connsiteX7" fmla="*/ 1191172 w 1356517"/>
              <a:gd name="connsiteY7" fmla="*/ 1229166 h 2262935"/>
              <a:gd name="connsiteX8" fmla="*/ 924473 w 1356517"/>
              <a:gd name="connsiteY8" fmla="*/ 911666 h 2262935"/>
              <a:gd name="connsiteX9" fmla="*/ 822873 w 1356517"/>
              <a:gd name="connsiteY9" fmla="*/ 708466 h 2262935"/>
              <a:gd name="connsiteX0" fmla="*/ 814326 w 1347970"/>
              <a:gd name="connsiteY0" fmla="*/ 679474 h 2070292"/>
              <a:gd name="connsiteX1" fmla="*/ 1347725 w 1347970"/>
              <a:gd name="connsiteY1" fmla="*/ 774724 h 2070292"/>
              <a:gd name="connsiteX2" fmla="*/ 871475 w 1347970"/>
              <a:gd name="connsiteY2" fmla="*/ 260374 h 2070292"/>
              <a:gd name="connsiteX3" fmla="*/ 52325 w 1347970"/>
              <a:gd name="connsiteY3" fmla="*/ 88924 h 2070292"/>
              <a:gd name="connsiteX4" fmla="*/ 192027 w 1347970"/>
              <a:gd name="connsiteY4" fmla="*/ 1670074 h 2070292"/>
              <a:gd name="connsiteX5" fmla="*/ 1081025 w 1347970"/>
              <a:gd name="connsiteY5" fmla="*/ 2070124 h 2070292"/>
              <a:gd name="connsiteX6" fmla="*/ 611125 w 1347970"/>
              <a:gd name="connsiteY6" fmla="*/ 1644674 h 2070292"/>
              <a:gd name="connsiteX7" fmla="*/ 1182625 w 1347970"/>
              <a:gd name="connsiteY7" fmla="*/ 1200174 h 2070292"/>
              <a:gd name="connsiteX8" fmla="*/ 915926 w 1347970"/>
              <a:gd name="connsiteY8" fmla="*/ 882674 h 2070292"/>
              <a:gd name="connsiteX9" fmla="*/ 814326 w 1347970"/>
              <a:gd name="connsiteY9" fmla="*/ 679474 h 2070292"/>
              <a:gd name="connsiteX0" fmla="*/ 799133 w 1332777"/>
              <a:gd name="connsiteY0" fmla="*/ 679474 h 1835542"/>
              <a:gd name="connsiteX1" fmla="*/ 1332532 w 1332777"/>
              <a:gd name="connsiteY1" fmla="*/ 774724 h 1835542"/>
              <a:gd name="connsiteX2" fmla="*/ 856282 w 1332777"/>
              <a:gd name="connsiteY2" fmla="*/ 260374 h 1835542"/>
              <a:gd name="connsiteX3" fmla="*/ 37132 w 1332777"/>
              <a:gd name="connsiteY3" fmla="*/ 88924 h 1835542"/>
              <a:gd name="connsiteX4" fmla="*/ 176834 w 1332777"/>
              <a:gd name="connsiteY4" fmla="*/ 1670074 h 1835542"/>
              <a:gd name="connsiteX5" fmla="*/ 507033 w 1332777"/>
              <a:gd name="connsiteY5" fmla="*/ 1784374 h 1835542"/>
              <a:gd name="connsiteX6" fmla="*/ 595932 w 1332777"/>
              <a:gd name="connsiteY6" fmla="*/ 1644674 h 1835542"/>
              <a:gd name="connsiteX7" fmla="*/ 1167432 w 1332777"/>
              <a:gd name="connsiteY7" fmla="*/ 1200174 h 1835542"/>
              <a:gd name="connsiteX8" fmla="*/ 900733 w 1332777"/>
              <a:gd name="connsiteY8" fmla="*/ 882674 h 1835542"/>
              <a:gd name="connsiteX9" fmla="*/ 799133 w 1332777"/>
              <a:gd name="connsiteY9" fmla="*/ 679474 h 183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32777" h="1835542">
                <a:moveTo>
                  <a:pt x="799133" y="679474"/>
                </a:moveTo>
                <a:cubicBezTo>
                  <a:pt x="871100" y="661482"/>
                  <a:pt x="1323007" y="844574"/>
                  <a:pt x="1332532" y="774724"/>
                </a:cubicBezTo>
                <a:cubicBezTo>
                  <a:pt x="1342057" y="704874"/>
                  <a:pt x="1072182" y="374674"/>
                  <a:pt x="856282" y="260374"/>
                </a:cubicBezTo>
                <a:cubicBezTo>
                  <a:pt x="640382" y="146074"/>
                  <a:pt x="150373" y="-146026"/>
                  <a:pt x="37132" y="88924"/>
                </a:cubicBezTo>
                <a:cubicBezTo>
                  <a:pt x="-76109" y="323874"/>
                  <a:pt x="98517" y="1387499"/>
                  <a:pt x="176834" y="1670074"/>
                </a:cubicBezTo>
                <a:cubicBezTo>
                  <a:pt x="255151" y="1952649"/>
                  <a:pt x="437183" y="1788607"/>
                  <a:pt x="507033" y="1784374"/>
                </a:cubicBezTo>
                <a:cubicBezTo>
                  <a:pt x="576883" y="1780141"/>
                  <a:pt x="485866" y="1742041"/>
                  <a:pt x="595932" y="1644674"/>
                </a:cubicBezTo>
                <a:cubicBezTo>
                  <a:pt x="705999" y="1547307"/>
                  <a:pt x="1148382" y="1260499"/>
                  <a:pt x="1167432" y="1200174"/>
                </a:cubicBezTo>
                <a:cubicBezTo>
                  <a:pt x="1186482" y="1139849"/>
                  <a:pt x="962116" y="969457"/>
                  <a:pt x="900733" y="882674"/>
                </a:cubicBezTo>
                <a:cubicBezTo>
                  <a:pt x="839350" y="795891"/>
                  <a:pt x="727167" y="697466"/>
                  <a:pt x="799133" y="679474"/>
                </a:cubicBezTo>
                <a:close/>
              </a:path>
            </a:pathLst>
          </a:custGeom>
          <a:solidFill>
            <a:srgbClr val="2E1844"/>
          </a:solidFill>
          <a:ln w="28575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4417406">
                  <a:custGeom>
                    <a:avLst/>
                    <a:gdLst>
                      <a:gd name="connsiteX0" fmla="*/ 1737272 w 2102958"/>
                      <a:gd name="connsiteY0" fmla="*/ 956116 h 2280191"/>
                      <a:gd name="connsiteX1" fmla="*/ 1356272 w 2102958"/>
                      <a:gd name="connsiteY1" fmla="*/ 803716 h 2280191"/>
                      <a:gd name="connsiteX2" fmla="*/ 880022 w 2102958"/>
                      <a:gd name="connsiteY2" fmla="*/ 289366 h 2280191"/>
                      <a:gd name="connsiteX3" fmla="*/ 60872 w 2102958"/>
                      <a:gd name="connsiteY3" fmla="*/ 117916 h 2280191"/>
                      <a:gd name="connsiteX4" fmla="*/ 175172 w 2102958"/>
                      <a:gd name="connsiteY4" fmla="*/ 2099116 h 2280191"/>
                      <a:gd name="connsiteX5" fmla="*/ 1089572 w 2102958"/>
                      <a:gd name="connsiteY5" fmla="*/ 2099116 h 2280191"/>
                      <a:gd name="connsiteX6" fmla="*/ 1889672 w 2102958"/>
                      <a:gd name="connsiteY6" fmla="*/ 1299016 h 2280191"/>
                      <a:gd name="connsiteX7" fmla="*/ 2099222 w 2102958"/>
                      <a:gd name="connsiteY7" fmla="*/ 1127566 h 2280191"/>
                      <a:gd name="connsiteX8" fmla="*/ 2003972 w 2102958"/>
                      <a:gd name="connsiteY8" fmla="*/ 937066 h 2280191"/>
                      <a:gd name="connsiteX9" fmla="*/ 1737272 w 2102958"/>
                      <a:gd name="connsiteY9" fmla="*/ 956116 h 228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02958" h="2280191" fill="none" extrusionOk="0">
                        <a:moveTo>
                          <a:pt x="1737272" y="956116"/>
                        </a:moveTo>
                        <a:cubicBezTo>
                          <a:pt x="1631985" y="930288"/>
                          <a:pt x="1509369" y="945605"/>
                          <a:pt x="1356272" y="803716"/>
                        </a:cubicBezTo>
                        <a:cubicBezTo>
                          <a:pt x="1237233" y="672997"/>
                          <a:pt x="1113775" y="425383"/>
                          <a:pt x="880022" y="289366"/>
                        </a:cubicBezTo>
                        <a:cubicBezTo>
                          <a:pt x="656503" y="177589"/>
                          <a:pt x="227288" y="-198939"/>
                          <a:pt x="60872" y="117916"/>
                        </a:cubicBezTo>
                        <a:cubicBezTo>
                          <a:pt x="-88184" y="414588"/>
                          <a:pt x="65462" y="1696700"/>
                          <a:pt x="175172" y="2099116"/>
                        </a:cubicBezTo>
                        <a:cubicBezTo>
                          <a:pt x="411361" y="2398276"/>
                          <a:pt x="805925" y="2212634"/>
                          <a:pt x="1089572" y="2099116"/>
                        </a:cubicBezTo>
                        <a:cubicBezTo>
                          <a:pt x="1369022" y="1981134"/>
                          <a:pt x="1725879" y="1394991"/>
                          <a:pt x="1889672" y="1299016"/>
                        </a:cubicBezTo>
                        <a:cubicBezTo>
                          <a:pt x="2061334" y="1134861"/>
                          <a:pt x="2074933" y="1194080"/>
                          <a:pt x="2099222" y="1127566"/>
                        </a:cubicBezTo>
                        <a:cubicBezTo>
                          <a:pt x="2123660" y="1061695"/>
                          <a:pt x="2057045" y="969933"/>
                          <a:pt x="2003972" y="937066"/>
                        </a:cubicBezTo>
                        <a:cubicBezTo>
                          <a:pt x="1932551" y="911495"/>
                          <a:pt x="1852087" y="1009070"/>
                          <a:pt x="1737272" y="956116"/>
                        </a:cubicBezTo>
                        <a:close/>
                      </a:path>
                      <a:path w="2102958" h="2280191" stroke="0" extrusionOk="0">
                        <a:moveTo>
                          <a:pt x="1737272" y="956116"/>
                        </a:moveTo>
                        <a:cubicBezTo>
                          <a:pt x="1628796" y="923753"/>
                          <a:pt x="1512361" y="896803"/>
                          <a:pt x="1356272" y="803716"/>
                        </a:cubicBezTo>
                        <a:cubicBezTo>
                          <a:pt x="1239202" y="658511"/>
                          <a:pt x="1100206" y="394402"/>
                          <a:pt x="880022" y="289366"/>
                        </a:cubicBezTo>
                        <a:cubicBezTo>
                          <a:pt x="663787" y="231526"/>
                          <a:pt x="216941" y="-213285"/>
                          <a:pt x="60872" y="117916"/>
                        </a:cubicBezTo>
                        <a:cubicBezTo>
                          <a:pt x="-113331" y="346129"/>
                          <a:pt x="52876" y="1742243"/>
                          <a:pt x="175172" y="2099116"/>
                        </a:cubicBezTo>
                        <a:cubicBezTo>
                          <a:pt x="329784" y="2434633"/>
                          <a:pt x="821597" y="2224263"/>
                          <a:pt x="1089572" y="2099116"/>
                        </a:cubicBezTo>
                        <a:cubicBezTo>
                          <a:pt x="1385887" y="2026882"/>
                          <a:pt x="1720616" y="1451995"/>
                          <a:pt x="1889672" y="1299016"/>
                        </a:cubicBezTo>
                        <a:cubicBezTo>
                          <a:pt x="2061786" y="1136138"/>
                          <a:pt x="2071549" y="1189875"/>
                          <a:pt x="2099222" y="1127566"/>
                        </a:cubicBezTo>
                        <a:cubicBezTo>
                          <a:pt x="2107947" y="1076609"/>
                          <a:pt x="2044189" y="961617"/>
                          <a:pt x="2003972" y="937066"/>
                        </a:cubicBezTo>
                        <a:cubicBezTo>
                          <a:pt x="1922858" y="892063"/>
                          <a:pt x="1877496" y="981910"/>
                          <a:pt x="1737272" y="956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52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">
        <p159:morph option="byObject"/>
      </p:transition>
    </mc:Choice>
    <mc:Fallback>
      <p:transition spd="med" advTm="2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0FE76-141B-003D-8C1D-CBFA2D6F2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A9B5C-FD01-459A-B8C6-EA417E194D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F5801-F1E3-15F6-6023-5BD3B7C891D9}"/>
              </a:ext>
            </a:extLst>
          </p:cNvPr>
          <p:cNvSpPr txBox="1"/>
          <p:nvPr/>
        </p:nvSpPr>
        <p:spPr>
          <a:xfrm>
            <a:off x="4257675" y="800100"/>
            <a:ext cx="367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bg1"/>
                  </a:solidFill>
                </a:ln>
                <a:noFill/>
                <a:latin typeface="Montserrat Black" panose="00000A00000000000000" pitchFamily="2" charset="0"/>
              </a:rPr>
              <a:t>The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A4F0F-3BAF-72A6-557D-8B422F16EE89}"/>
              </a:ext>
            </a:extLst>
          </p:cNvPr>
          <p:cNvSpPr txBox="1"/>
          <p:nvPr/>
        </p:nvSpPr>
        <p:spPr>
          <a:xfrm>
            <a:off x="4257675" y="800100"/>
            <a:ext cx="36766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Montserrat Black" panose="00000A00000000000000" pitchFamily="2" charset="0"/>
              </a:rPr>
              <a:t>The Task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A7C1CCC-5BF2-D47D-64F2-411A409365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4761351"/>
                  </p:ext>
                </p:extLst>
              </p:nvPr>
            </p:nvGraphicFramePr>
            <p:xfrm rot="5400000">
              <a:off x="-2273337" y="-301580"/>
              <a:ext cx="1419978" cy="3126691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1419978" cy="3126691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282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A7C1CCC-5BF2-D47D-64F2-411A409365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-2273337" y="-301580"/>
                <a:ext cx="1419978" cy="312669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AB5C7C-A345-C0A7-0699-00E3D0E7F61C}"/>
              </a:ext>
            </a:extLst>
          </p:cNvPr>
          <p:cNvSpPr/>
          <p:nvPr/>
        </p:nvSpPr>
        <p:spPr>
          <a:xfrm>
            <a:off x="-490909" y="3910535"/>
            <a:ext cx="4074546" cy="3471452"/>
          </a:xfrm>
          <a:custGeom>
            <a:avLst/>
            <a:gdLst>
              <a:gd name="connsiteX0" fmla="*/ 461880 w 4074546"/>
              <a:gd name="connsiteY0" fmla="*/ 182494 h 3471452"/>
              <a:gd name="connsiteX1" fmla="*/ 1202109 w 4074546"/>
              <a:gd name="connsiteY1" fmla="*/ 182494 h 3471452"/>
              <a:gd name="connsiteX2" fmla="*/ 1710109 w 4074546"/>
              <a:gd name="connsiteY2" fmla="*/ 1038836 h 3471452"/>
              <a:gd name="connsiteX3" fmla="*/ 2334223 w 4074546"/>
              <a:gd name="connsiteY3" fmla="*/ 1169465 h 3471452"/>
              <a:gd name="connsiteX4" fmla="*/ 3103480 w 4074546"/>
              <a:gd name="connsiteY4" fmla="*/ 1575865 h 3471452"/>
              <a:gd name="connsiteX5" fmla="*/ 3292166 w 4074546"/>
              <a:gd name="connsiteY5" fmla="*/ 2620894 h 3471452"/>
              <a:gd name="connsiteX6" fmla="*/ 3930795 w 4074546"/>
              <a:gd name="connsiteY6" fmla="*/ 3245008 h 3471452"/>
              <a:gd name="connsiteX7" fmla="*/ 215138 w 4074546"/>
              <a:gd name="connsiteY7" fmla="*/ 3215979 h 3471452"/>
              <a:gd name="connsiteX8" fmla="*/ 447366 w 4074546"/>
              <a:gd name="connsiteY8" fmla="*/ 240551 h 3471452"/>
              <a:gd name="connsiteX9" fmla="*/ 461880 w 4074546"/>
              <a:gd name="connsiteY9" fmla="*/ 182494 h 34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4546" h="3471452">
                <a:moveTo>
                  <a:pt x="461880" y="182494"/>
                </a:moveTo>
                <a:cubicBezTo>
                  <a:pt x="587671" y="172818"/>
                  <a:pt x="994071" y="39770"/>
                  <a:pt x="1202109" y="182494"/>
                </a:cubicBezTo>
                <a:cubicBezTo>
                  <a:pt x="1410147" y="325218"/>
                  <a:pt x="1521423" y="874341"/>
                  <a:pt x="1710109" y="1038836"/>
                </a:cubicBezTo>
                <a:cubicBezTo>
                  <a:pt x="1898795" y="1203331"/>
                  <a:pt x="2101995" y="1079960"/>
                  <a:pt x="2334223" y="1169465"/>
                </a:cubicBezTo>
                <a:cubicBezTo>
                  <a:pt x="2566451" y="1258970"/>
                  <a:pt x="2943823" y="1333960"/>
                  <a:pt x="3103480" y="1575865"/>
                </a:cubicBezTo>
                <a:cubicBezTo>
                  <a:pt x="3263137" y="1817770"/>
                  <a:pt x="3154280" y="2342704"/>
                  <a:pt x="3292166" y="2620894"/>
                </a:cubicBezTo>
                <a:cubicBezTo>
                  <a:pt x="3430052" y="2899085"/>
                  <a:pt x="4443633" y="3145827"/>
                  <a:pt x="3930795" y="3245008"/>
                </a:cubicBezTo>
                <a:cubicBezTo>
                  <a:pt x="3417957" y="3344189"/>
                  <a:pt x="795710" y="3716722"/>
                  <a:pt x="215138" y="3215979"/>
                </a:cubicBezTo>
                <a:cubicBezTo>
                  <a:pt x="-365434" y="2715236"/>
                  <a:pt x="408661" y="750970"/>
                  <a:pt x="447366" y="240551"/>
                </a:cubicBezTo>
                <a:cubicBezTo>
                  <a:pt x="486071" y="-269868"/>
                  <a:pt x="336089" y="192170"/>
                  <a:pt x="461880" y="182494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9A0D17-E0AD-293F-2381-BE8033D873E1}"/>
              </a:ext>
            </a:extLst>
          </p:cNvPr>
          <p:cNvSpPr/>
          <p:nvPr/>
        </p:nvSpPr>
        <p:spPr>
          <a:xfrm rot="17148675">
            <a:off x="-1167989" y="5159267"/>
            <a:ext cx="3397466" cy="3397466"/>
          </a:xfrm>
          <a:custGeom>
            <a:avLst/>
            <a:gdLst>
              <a:gd name="connsiteX0" fmla="*/ 0 w 3397466"/>
              <a:gd name="connsiteY0" fmla="*/ 1698733 h 3397466"/>
              <a:gd name="connsiteX1" fmla="*/ 1698733 w 3397466"/>
              <a:gd name="connsiteY1" fmla="*/ 0 h 3397466"/>
              <a:gd name="connsiteX2" fmla="*/ 3397466 w 3397466"/>
              <a:gd name="connsiteY2" fmla="*/ 1698733 h 3397466"/>
              <a:gd name="connsiteX3" fmla="*/ 1698733 w 3397466"/>
              <a:gd name="connsiteY3" fmla="*/ 3397466 h 3397466"/>
              <a:gd name="connsiteX4" fmla="*/ 0 w 3397466"/>
              <a:gd name="connsiteY4" fmla="*/ 1698733 h 339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7466" h="3397466" extrusionOk="0">
                <a:moveTo>
                  <a:pt x="0" y="1698733"/>
                </a:moveTo>
                <a:cubicBezTo>
                  <a:pt x="40985" y="947689"/>
                  <a:pt x="559457" y="-18798"/>
                  <a:pt x="1698733" y="0"/>
                </a:cubicBezTo>
                <a:cubicBezTo>
                  <a:pt x="2552064" y="-26100"/>
                  <a:pt x="3343286" y="688348"/>
                  <a:pt x="3397466" y="1698733"/>
                </a:cubicBezTo>
                <a:cubicBezTo>
                  <a:pt x="3659017" y="2622241"/>
                  <a:pt x="2418922" y="3339850"/>
                  <a:pt x="1698733" y="3397466"/>
                </a:cubicBezTo>
                <a:cubicBezTo>
                  <a:pt x="956545" y="3350468"/>
                  <a:pt x="64121" y="2906642"/>
                  <a:pt x="0" y="1698733"/>
                </a:cubicBezTo>
                <a:close/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247497025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8C1C1F-9276-DB18-8ABB-05C984A8A8B9}"/>
              </a:ext>
            </a:extLst>
          </p:cNvPr>
          <p:cNvSpPr txBox="1"/>
          <p:nvPr/>
        </p:nvSpPr>
        <p:spPr>
          <a:xfrm>
            <a:off x="1291770" y="1971755"/>
            <a:ext cx="5399315" cy="253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Spacio's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primary goal is to simplify complex scientific ideas, using interactive methods. By offering both demonstrations and theoretical content, it accommodates diverse learning preferences, ensuring accessibility and engagement.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7CD27-9C12-EA94-3C0B-30A9ED15084D}"/>
              </a:ext>
            </a:extLst>
          </p:cNvPr>
          <p:cNvSpPr txBox="1"/>
          <p:nvPr/>
        </p:nvSpPr>
        <p:spPr>
          <a:xfrm>
            <a:off x="6691084" y="4557486"/>
            <a:ext cx="5234215" cy="129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Ultimately,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Spacio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aims to instill a deeper understanding of science, fostering curiosity and knowledge among users.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C8ABC8-ED5D-D872-F769-6DA42F722498}"/>
              </a:ext>
            </a:extLst>
          </p:cNvPr>
          <p:cNvSpPr/>
          <p:nvPr/>
        </p:nvSpPr>
        <p:spPr>
          <a:xfrm>
            <a:off x="3886200" y="2771775"/>
            <a:ext cx="2286750" cy="171450"/>
          </a:xfrm>
          <a:custGeom>
            <a:avLst/>
            <a:gdLst>
              <a:gd name="connsiteX0" fmla="*/ 0 w 2286750"/>
              <a:gd name="connsiteY0" fmla="*/ 0 h 171450"/>
              <a:gd name="connsiteX1" fmla="*/ 2276475 w 2286750"/>
              <a:gd name="connsiteY1" fmla="*/ 9525 h 171450"/>
              <a:gd name="connsiteX2" fmla="*/ 847725 w 2286750"/>
              <a:gd name="connsiteY2" fmla="*/ 104775 h 171450"/>
              <a:gd name="connsiteX3" fmla="*/ 1009650 w 2286750"/>
              <a:gd name="connsiteY3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750" h="171450">
                <a:moveTo>
                  <a:pt x="0" y="0"/>
                </a:moveTo>
                <a:lnTo>
                  <a:pt x="2276475" y="9525"/>
                </a:lnTo>
                <a:cubicBezTo>
                  <a:pt x="2417763" y="26988"/>
                  <a:pt x="1058863" y="77787"/>
                  <a:pt x="847725" y="104775"/>
                </a:cubicBezTo>
                <a:cubicBezTo>
                  <a:pt x="636587" y="131763"/>
                  <a:pt x="979488" y="142875"/>
                  <a:pt x="1009650" y="171450"/>
                </a:cubicBez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ED763F-5E0D-ADAC-4DD4-25A10D1F9FC9}"/>
              </a:ext>
            </a:extLst>
          </p:cNvPr>
          <p:cNvSpPr/>
          <p:nvPr/>
        </p:nvSpPr>
        <p:spPr>
          <a:xfrm>
            <a:off x="8324850" y="5850662"/>
            <a:ext cx="1262667" cy="219075"/>
          </a:xfrm>
          <a:custGeom>
            <a:avLst/>
            <a:gdLst>
              <a:gd name="connsiteX0" fmla="*/ 0 w 1262667"/>
              <a:gd name="connsiteY0" fmla="*/ 0 h 219075"/>
              <a:gd name="connsiteX1" fmla="*/ 1257300 w 1262667"/>
              <a:gd name="connsiteY1" fmla="*/ 9525 h 219075"/>
              <a:gd name="connsiteX2" fmla="*/ 466725 w 1262667"/>
              <a:gd name="connsiteY2" fmla="*/ 104775 h 219075"/>
              <a:gd name="connsiteX3" fmla="*/ 800100 w 1262667"/>
              <a:gd name="connsiteY3" fmla="*/ 21907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2667" h="219075" extrusionOk="0">
                <a:moveTo>
                  <a:pt x="0" y="0"/>
                </a:moveTo>
                <a:cubicBezTo>
                  <a:pt x="256995" y="-85898"/>
                  <a:pt x="1032158" y="-25474"/>
                  <a:pt x="1257300" y="9525"/>
                </a:cubicBezTo>
                <a:cubicBezTo>
                  <a:pt x="1344754" y="36739"/>
                  <a:pt x="546053" y="61615"/>
                  <a:pt x="466725" y="104775"/>
                </a:cubicBezTo>
                <a:cubicBezTo>
                  <a:pt x="400065" y="135401"/>
                  <a:pt x="729163" y="224651"/>
                  <a:pt x="800100" y="219075"/>
                </a:cubicBez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2793535849">
                  <a:custGeom>
                    <a:avLst/>
                    <a:gdLst>
                      <a:gd name="connsiteX0" fmla="*/ 0 w 1262667"/>
                      <a:gd name="connsiteY0" fmla="*/ 0 h 219075"/>
                      <a:gd name="connsiteX1" fmla="*/ 1257300 w 1262667"/>
                      <a:gd name="connsiteY1" fmla="*/ 9525 h 219075"/>
                      <a:gd name="connsiteX2" fmla="*/ 466725 w 1262667"/>
                      <a:gd name="connsiteY2" fmla="*/ 104775 h 219075"/>
                      <a:gd name="connsiteX3" fmla="*/ 800100 w 1262667"/>
                      <a:gd name="connsiteY3" fmla="*/ 219075 h 219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2667" h="219075">
                        <a:moveTo>
                          <a:pt x="0" y="0"/>
                        </a:moveTo>
                        <a:lnTo>
                          <a:pt x="1257300" y="9525"/>
                        </a:lnTo>
                        <a:cubicBezTo>
                          <a:pt x="1335087" y="26987"/>
                          <a:pt x="542925" y="69850"/>
                          <a:pt x="466725" y="104775"/>
                        </a:cubicBezTo>
                        <a:cubicBezTo>
                          <a:pt x="390525" y="139700"/>
                          <a:pt x="731838" y="219075"/>
                          <a:pt x="800100" y="219075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1BEA9ED-5958-5349-ED6B-A3C4BC7C7FED}"/>
              </a:ext>
            </a:extLst>
          </p:cNvPr>
          <p:cNvSpPr/>
          <p:nvPr/>
        </p:nvSpPr>
        <p:spPr>
          <a:xfrm>
            <a:off x="11187187" y="425591"/>
            <a:ext cx="1476223" cy="3706305"/>
          </a:xfrm>
          <a:custGeom>
            <a:avLst/>
            <a:gdLst>
              <a:gd name="connsiteX0" fmla="*/ 1105112 w 1476223"/>
              <a:gd name="connsiteY0" fmla="*/ 3488519 h 3706305"/>
              <a:gd name="connsiteX1" fmla="*/ 524087 w 1476223"/>
              <a:gd name="connsiteY1" fmla="*/ 3298019 h 3706305"/>
              <a:gd name="connsiteX2" fmla="*/ 505037 w 1476223"/>
              <a:gd name="connsiteY2" fmla="*/ 2307419 h 3706305"/>
              <a:gd name="connsiteX3" fmla="*/ 212 w 1476223"/>
              <a:gd name="connsiteY3" fmla="*/ 1602569 h 3706305"/>
              <a:gd name="connsiteX4" fmla="*/ 571712 w 1476223"/>
              <a:gd name="connsiteY4" fmla="*/ 297644 h 3706305"/>
              <a:gd name="connsiteX5" fmla="*/ 1457537 w 1476223"/>
              <a:gd name="connsiteY5" fmla="*/ 288119 h 3706305"/>
              <a:gd name="connsiteX6" fmla="*/ 1105112 w 1476223"/>
              <a:gd name="connsiteY6" fmla="*/ 3488519 h 370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6223" h="3706305">
                <a:moveTo>
                  <a:pt x="1105112" y="3488519"/>
                </a:moveTo>
                <a:cubicBezTo>
                  <a:pt x="949537" y="3990169"/>
                  <a:pt x="624099" y="3494869"/>
                  <a:pt x="524087" y="3298019"/>
                </a:cubicBezTo>
                <a:cubicBezTo>
                  <a:pt x="424075" y="3101169"/>
                  <a:pt x="592349" y="2589994"/>
                  <a:pt x="505037" y="2307419"/>
                </a:cubicBezTo>
                <a:cubicBezTo>
                  <a:pt x="417725" y="2024844"/>
                  <a:pt x="-10900" y="1937531"/>
                  <a:pt x="212" y="1602569"/>
                </a:cubicBezTo>
                <a:cubicBezTo>
                  <a:pt x="11324" y="1267607"/>
                  <a:pt x="328824" y="516719"/>
                  <a:pt x="571712" y="297644"/>
                </a:cubicBezTo>
                <a:cubicBezTo>
                  <a:pt x="814599" y="78569"/>
                  <a:pt x="1362287" y="-240519"/>
                  <a:pt x="1457537" y="288119"/>
                </a:cubicBezTo>
                <a:cubicBezTo>
                  <a:pt x="1552787" y="816756"/>
                  <a:pt x="1260687" y="2986869"/>
                  <a:pt x="1105112" y="3488519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Star">
                <a:extLst>
                  <a:ext uri="{FF2B5EF4-FFF2-40B4-BE49-F238E27FC236}">
                    <a16:creationId xmlns:a16="http://schemas.microsoft.com/office/drawing/2014/main" id="{0A69C70B-2CDF-BD1E-A90E-045B8511F1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7338799"/>
                  </p:ext>
                </p:extLst>
              </p:nvPr>
            </p:nvGraphicFramePr>
            <p:xfrm>
              <a:off x="544073" y="5495479"/>
              <a:ext cx="1478223" cy="14877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78223" cy="148772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67276" d="1000000"/>
                    <am3d:preTrans dx="-2" dy="-179770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82827" ay="1056686" az="33780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56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Star">
                <a:extLst>
                  <a:ext uri="{FF2B5EF4-FFF2-40B4-BE49-F238E27FC236}">
                    <a16:creationId xmlns:a16="http://schemas.microsoft.com/office/drawing/2014/main" id="{0A69C70B-2CDF-BD1E-A90E-045B8511F1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073" y="5495479"/>
                <a:ext cx="1478223" cy="14877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3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1.31758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C1349B-59B2-E099-9231-064B147D5C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5F87644-97F3-927E-430F-A9BCD9860116}"/>
              </a:ext>
            </a:extLst>
          </p:cNvPr>
          <p:cNvSpPr/>
          <p:nvPr/>
        </p:nvSpPr>
        <p:spPr>
          <a:xfrm>
            <a:off x="-716995" y="-614677"/>
            <a:ext cx="5143524" cy="3494889"/>
          </a:xfrm>
          <a:custGeom>
            <a:avLst/>
            <a:gdLst>
              <a:gd name="connsiteX0" fmla="*/ 736045 w 5143524"/>
              <a:gd name="connsiteY0" fmla="*/ 3262627 h 3494889"/>
              <a:gd name="connsiteX1" fmla="*/ 1936195 w 5143524"/>
              <a:gd name="connsiteY1" fmla="*/ 3300727 h 3494889"/>
              <a:gd name="connsiteX2" fmla="*/ 2526745 w 5143524"/>
              <a:gd name="connsiteY2" fmla="*/ 2538727 h 3494889"/>
              <a:gd name="connsiteX3" fmla="*/ 3955495 w 5143524"/>
              <a:gd name="connsiteY3" fmla="*/ 2329177 h 3494889"/>
              <a:gd name="connsiteX4" fmla="*/ 4946095 w 5143524"/>
              <a:gd name="connsiteY4" fmla="*/ 1567177 h 3494889"/>
              <a:gd name="connsiteX5" fmla="*/ 4660345 w 5143524"/>
              <a:gd name="connsiteY5" fmla="*/ 233677 h 3494889"/>
              <a:gd name="connsiteX6" fmla="*/ 221695 w 5143524"/>
              <a:gd name="connsiteY6" fmla="*/ 309877 h 3494889"/>
              <a:gd name="connsiteX7" fmla="*/ 678895 w 5143524"/>
              <a:gd name="connsiteY7" fmla="*/ 3281677 h 3494889"/>
              <a:gd name="connsiteX8" fmla="*/ 736045 w 5143524"/>
              <a:gd name="connsiteY8" fmla="*/ 3262627 h 349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43524" h="3494889">
                <a:moveTo>
                  <a:pt x="736045" y="3262627"/>
                </a:moveTo>
                <a:cubicBezTo>
                  <a:pt x="945595" y="3265802"/>
                  <a:pt x="1637745" y="3421377"/>
                  <a:pt x="1936195" y="3300727"/>
                </a:cubicBezTo>
                <a:cubicBezTo>
                  <a:pt x="2234645" y="3180077"/>
                  <a:pt x="2190195" y="2700652"/>
                  <a:pt x="2526745" y="2538727"/>
                </a:cubicBezTo>
                <a:cubicBezTo>
                  <a:pt x="2863295" y="2376802"/>
                  <a:pt x="3552270" y="2491102"/>
                  <a:pt x="3955495" y="2329177"/>
                </a:cubicBezTo>
                <a:cubicBezTo>
                  <a:pt x="4358720" y="2167252"/>
                  <a:pt x="4828620" y="1916427"/>
                  <a:pt x="4946095" y="1567177"/>
                </a:cubicBezTo>
                <a:cubicBezTo>
                  <a:pt x="5063570" y="1217927"/>
                  <a:pt x="5447745" y="443227"/>
                  <a:pt x="4660345" y="233677"/>
                </a:cubicBezTo>
                <a:cubicBezTo>
                  <a:pt x="3872945" y="24127"/>
                  <a:pt x="885270" y="-198123"/>
                  <a:pt x="221695" y="309877"/>
                </a:cubicBezTo>
                <a:cubicBezTo>
                  <a:pt x="-441880" y="817877"/>
                  <a:pt x="586820" y="2789552"/>
                  <a:pt x="678895" y="3281677"/>
                </a:cubicBezTo>
                <a:cubicBezTo>
                  <a:pt x="770970" y="3773802"/>
                  <a:pt x="526495" y="3259452"/>
                  <a:pt x="736045" y="3262627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32C60C1-FBE4-CA7C-7C8B-A8E01A64F26A}"/>
              </a:ext>
            </a:extLst>
          </p:cNvPr>
          <p:cNvSpPr/>
          <p:nvPr/>
        </p:nvSpPr>
        <p:spPr>
          <a:xfrm>
            <a:off x="-495743" y="-413021"/>
            <a:ext cx="13517158" cy="8376726"/>
          </a:xfrm>
          <a:custGeom>
            <a:avLst/>
            <a:gdLst>
              <a:gd name="connsiteX0" fmla="*/ 11306618 w 13517158"/>
              <a:gd name="connsiteY0" fmla="*/ 317771 h 8376726"/>
              <a:gd name="connsiteX1" fmla="*/ 10144568 w 13517158"/>
              <a:gd name="connsiteY1" fmla="*/ 1270271 h 8376726"/>
              <a:gd name="connsiteX2" fmla="*/ 9649268 w 13517158"/>
              <a:gd name="connsiteY2" fmla="*/ 2984771 h 8376726"/>
              <a:gd name="connsiteX3" fmla="*/ 7039418 w 13517158"/>
              <a:gd name="connsiteY3" fmla="*/ 3194321 h 8376726"/>
              <a:gd name="connsiteX4" fmla="*/ 5210618 w 13517158"/>
              <a:gd name="connsiteY4" fmla="*/ 4375421 h 8376726"/>
              <a:gd name="connsiteX5" fmla="*/ 3172268 w 13517158"/>
              <a:gd name="connsiteY5" fmla="*/ 4604021 h 8376726"/>
              <a:gd name="connsiteX6" fmla="*/ 1381568 w 13517158"/>
              <a:gd name="connsiteY6" fmla="*/ 5537471 h 8376726"/>
              <a:gd name="connsiteX7" fmla="*/ 105218 w 13517158"/>
              <a:gd name="connsiteY7" fmla="*/ 5766071 h 8376726"/>
              <a:gd name="connsiteX8" fmla="*/ 105218 w 13517158"/>
              <a:gd name="connsiteY8" fmla="*/ 7461521 h 8376726"/>
              <a:gd name="connsiteX9" fmla="*/ 371918 w 13517158"/>
              <a:gd name="connsiteY9" fmla="*/ 8299721 h 8376726"/>
              <a:gd name="connsiteX10" fmla="*/ 1152968 w 13517158"/>
              <a:gd name="connsiteY10" fmla="*/ 8166371 h 8376726"/>
              <a:gd name="connsiteX11" fmla="*/ 2886518 w 13517158"/>
              <a:gd name="connsiteY11" fmla="*/ 6775721 h 8376726"/>
              <a:gd name="connsiteX12" fmla="*/ 4829618 w 13517158"/>
              <a:gd name="connsiteY12" fmla="*/ 6223271 h 8376726"/>
              <a:gd name="connsiteX13" fmla="*/ 6163118 w 13517158"/>
              <a:gd name="connsiteY13" fmla="*/ 5327921 h 8376726"/>
              <a:gd name="connsiteX14" fmla="*/ 8068118 w 13517158"/>
              <a:gd name="connsiteY14" fmla="*/ 4946921 h 8376726"/>
              <a:gd name="connsiteX15" fmla="*/ 10220768 w 13517158"/>
              <a:gd name="connsiteY15" fmla="*/ 4184921 h 8376726"/>
              <a:gd name="connsiteX16" fmla="*/ 10754168 w 13517158"/>
              <a:gd name="connsiteY16" fmla="*/ 3194321 h 8376726"/>
              <a:gd name="connsiteX17" fmla="*/ 11916218 w 13517158"/>
              <a:gd name="connsiteY17" fmla="*/ 1898921 h 8376726"/>
              <a:gd name="connsiteX18" fmla="*/ 13192568 w 13517158"/>
              <a:gd name="connsiteY18" fmla="*/ 1613171 h 8376726"/>
              <a:gd name="connsiteX19" fmla="*/ 13364018 w 13517158"/>
              <a:gd name="connsiteY19" fmla="*/ 51071 h 8376726"/>
              <a:gd name="connsiteX20" fmla="*/ 11249468 w 13517158"/>
              <a:gd name="connsiteY20" fmla="*/ 374921 h 8376726"/>
              <a:gd name="connsiteX21" fmla="*/ 11306618 w 13517158"/>
              <a:gd name="connsiteY21" fmla="*/ 317771 h 837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517158" h="8376726">
                <a:moveTo>
                  <a:pt x="11306618" y="317771"/>
                </a:moveTo>
                <a:cubicBezTo>
                  <a:pt x="11122468" y="466996"/>
                  <a:pt x="10420793" y="825771"/>
                  <a:pt x="10144568" y="1270271"/>
                </a:cubicBezTo>
                <a:cubicBezTo>
                  <a:pt x="9868343" y="1714771"/>
                  <a:pt x="10166793" y="2664096"/>
                  <a:pt x="9649268" y="2984771"/>
                </a:cubicBezTo>
                <a:cubicBezTo>
                  <a:pt x="9131743" y="3305446"/>
                  <a:pt x="7779193" y="2962546"/>
                  <a:pt x="7039418" y="3194321"/>
                </a:cubicBezTo>
                <a:cubicBezTo>
                  <a:pt x="6299643" y="3426096"/>
                  <a:pt x="5855143" y="4140471"/>
                  <a:pt x="5210618" y="4375421"/>
                </a:cubicBezTo>
                <a:cubicBezTo>
                  <a:pt x="4566093" y="4610371"/>
                  <a:pt x="3810443" y="4410346"/>
                  <a:pt x="3172268" y="4604021"/>
                </a:cubicBezTo>
                <a:cubicBezTo>
                  <a:pt x="2534093" y="4797696"/>
                  <a:pt x="1892743" y="5343796"/>
                  <a:pt x="1381568" y="5537471"/>
                </a:cubicBezTo>
                <a:cubicBezTo>
                  <a:pt x="870393" y="5731146"/>
                  <a:pt x="317943" y="5445396"/>
                  <a:pt x="105218" y="5766071"/>
                </a:cubicBezTo>
                <a:cubicBezTo>
                  <a:pt x="-107507" y="6086746"/>
                  <a:pt x="60768" y="7039246"/>
                  <a:pt x="105218" y="7461521"/>
                </a:cubicBezTo>
                <a:cubicBezTo>
                  <a:pt x="149668" y="7883796"/>
                  <a:pt x="197293" y="8182246"/>
                  <a:pt x="371918" y="8299721"/>
                </a:cubicBezTo>
                <a:cubicBezTo>
                  <a:pt x="546543" y="8417196"/>
                  <a:pt x="733868" y="8420371"/>
                  <a:pt x="1152968" y="8166371"/>
                </a:cubicBezTo>
                <a:cubicBezTo>
                  <a:pt x="1572068" y="7912371"/>
                  <a:pt x="2273743" y="7099571"/>
                  <a:pt x="2886518" y="6775721"/>
                </a:cubicBezTo>
                <a:cubicBezTo>
                  <a:pt x="3499293" y="6451871"/>
                  <a:pt x="4283518" y="6464571"/>
                  <a:pt x="4829618" y="6223271"/>
                </a:cubicBezTo>
                <a:cubicBezTo>
                  <a:pt x="5375718" y="5981971"/>
                  <a:pt x="5623368" y="5540646"/>
                  <a:pt x="6163118" y="5327921"/>
                </a:cubicBezTo>
                <a:cubicBezTo>
                  <a:pt x="6702868" y="5115196"/>
                  <a:pt x="7391843" y="5137421"/>
                  <a:pt x="8068118" y="4946921"/>
                </a:cubicBezTo>
                <a:cubicBezTo>
                  <a:pt x="8744393" y="4756421"/>
                  <a:pt x="9773093" y="4477021"/>
                  <a:pt x="10220768" y="4184921"/>
                </a:cubicBezTo>
                <a:cubicBezTo>
                  <a:pt x="10668443" y="3892821"/>
                  <a:pt x="10471593" y="3575321"/>
                  <a:pt x="10754168" y="3194321"/>
                </a:cubicBezTo>
                <a:cubicBezTo>
                  <a:pt x="11036743" y="2813321"/>
                  <a:pt x="11509818" y="2162446"/>
                  <a:pt x="11916218" y="1898921"/>
                </a:cubicBezTo>
                <a:cubicBezTo>
                  <a:pt x="12322618" y="1635396"/>
                  <a:pt x="12951268" y="1921146"/>
                  <a:pt x="13192568" y="1613171"/>
                </a:cubicBezTo>
                <a:cubicBezTo>
                  <a:pt x="13433868" y="1305196"/>
                  <a:pt x="13687868" y="257446"/>
                  <a:pt x="13364018" y="51071"/>
                </a:cubicBezTo>
                <a:cubicBezTo>
                  <a:pt x="13040168" y="-155304"/>
                  <a:pt x="11598718" y="327296"/>
                  <a:pt x="11249468" y="374921"/>
                </a:cubicBezTo>
                <a:cubicBezTo>
                  <a:pt x="10900218" y="422546"/>
                  <a:pt x="11490768" y="168546"/>
                  <a:pt x="11306618" y="317771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2E18AD9-3D39-674D-751F-C84CB8709D04}"/>
              </a:ext>
            </a:extLst>
          </p:cNvPr>
          <p:cNvSpPr/>
          <p:nvPr/>
        </p:nvSpPr>
        <p:spPr>
          <a:xfrm>
            <a:off x="-381000" y="57150"/>
            <a:ext cx="12839700" cy="6829425"/>
          </a:xfrm>
          <a:custGeom>
            <a:avLst/>
            <a:gdLst>
              <a:gd name="connsiteX0" fmla="*/ 12839700 w 12839700"/>
              <a:gd name="connsiteY0" fmla="*/ 0 h 6829425"/>
              <a:gd name="connsiteX1" fmla="*/ 11811000 w 12839700"/>
              <a:gd name="connsiteY1" fmla="*/ 523875 h 6829425"/>
              <a:gd name="connsiteX2" fmla="*/ 10972800 w 12839700"/>
              <a:gd name="connsiteY2" fmla="*/ 1514475 h 6829425"/>
              <a:gd name="connsiteX3" fmla="*/ 9906000 w 12839700"/>
              <a:gd name="connsiteY3" fmla="*/ 2600325 h 6829425"/>
              <a:gd name="connsiteX4" fmla="*/ 9305925 w 12839700"/>
              <a:gd name="connsiteY4" fmla="*/ 3381375 h 6829425"/>
              <a:gd name="connsiteX5" fmla="*/ 7448550 w 12839700"/>
              <a:gd name="connsiteY5" fmla="*/ 3629025 h 6829425"/>
              <a:gd name="connsiteX6" fmla="*/ 5391150 w 12839700"/>
              <a:gd name="connsiteY6" fmla="*/ 4276725 h 6829425"/>
              <a:gd name="connsiteX7" fmla="*/ 3800475 w 12839700"/>
              <a:gd name="connsiteY7" fmla="*/ 5457825 h 6829425"/>
              <a:gd name="connsiteX8" fmla="*/ 2038350 w 12839700"/>
              <a:gd name="connsiteY8" fmla="*/ 5819775 h 6829425"/>
              <a:gd name="connsiteX9" fmla="*/ 0 w 12839700"/>
              <a:gd name="connsiteY9" fmla="*/ 6829425 h 682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39700" h="6829425" extrusionOk="0">
                <a:moveTo>
                  <a:pt x="12839700" y="0"/>
                </a:moveTo>
                <a:cubicBezTo>
                  <a:pt x="12463210" y="98874"/>
                  <a:pt x="12069517" y="228363"/>
                  <a:pt x="11811000" y="523875"/>
                </a:cubicBezTo>
                <a:cubicBezTo>
                  <a:pt x="11489038" y="797150"/>
                  <a:pt x="11324764" y="1186271"/>
                  <a:pt x="10972800" y="1514475"/>
                </a:cubicBezTo>
                <a:cubicBezTo>
                  <a:pt x="10654908" y="1867050"/>
                  <a:pt x="10134886" y="2227049"/>
                  <a:pt x="9906000" y="2600325"/>
                </a:cubicBezTo>
                <a:cubicBezTo>
                  <a:pt x="9661786" y="2933239"/>
                  <a:pt x="9706932" y="3217697"/>
                  <a:pt x="9305925" y="3381375"/>
                </a:cubicBezTo>
                <a:cubicBezTo>
                  <a:pt x="8961838" y="3533882"/>
                  <a:pt x="7998531" y="3406753"/>
                  <a:pt x="7448550" y="3629025"/>
                </a:cubicBezTo>
                <a:cubicBezTo>
                  <a:pt x="6775087" y="3782719"/>
                  <a:pt x="6018012" y="4018121"/>
                  <a:pt x="5391150" y="4276725"/>
                </a:cubicBezTo>
                <a:cubicBezTo>
                  <a:pt x="4794373" y="4592747"/>
                  <a:pt x="4388285" y="5093056"/>
                  <a:pt x="3800475" y="5457825"/>
                </a:cubicBezTo>
                <a:cubicBezTo>
                  <a:pt x="3322720" y="5725449"/>
                  <a:pt x="2714734" y="5690971"/>
                  <a:pt x="2038350" y="5819775"/>
                </a:cubicBezTo>
                <a:cubicBezTo>
                  <a:pt x="1305972" y="6040109"/>
                  <a:pt x="679483" y="6419545"/>
                  <a:pt x="0" y="6829425"/>
                </a:cubicBezTo>
              </a:path>
            </a:pathLst>
          </a:custGeom>
          <a:noFill/>
          <a:ln w="19050">
            <a:solidFill>
              <a:schemeClr val="bg1">
                <a:lumMod val="9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864782825">
                  <a:custGeom>
                    <a:avLst/>
                    <a:gdLst>
                      <a:gd name="connsiteX0" fmla="*/ 12839700 w 12839700"/>
                      <a:gd name="connsiteY0" fmla="*/ 0 h 6829425"/>
                      <a:gd name="connsiteX1" fmla="*/ 11811000 w 12839700"/>
                      <a:gd name="connsiteY1" fmla="*/ 523875 h 6829425"/>
                      <a:gd name="connsiteX2" fmla="*/ 10972800 w 12839700"/>
                      <a:gd name="connsiteY2" fmla="*/ 1514475 h 6829425"/>
                      <a:gd name="connsiteX3" fmla="*/ 9906000 w 12839700"/>
                      <a:gd name="connsiteY3" fmla="*/ 2600325 h 6829425"/>
                      <a:gd name="connsiteX4" fmla="*/ 9305925 w 12839700"/>
                      <a:gd name="connsiteY4" fmla="*/ 3381375 h 6829425"/>
                      <a:gd name="connsiteX5" fmla="*/ 7448550 w 12839700"/>
                      <a:gd name="connsiteY5" fmla="*/ 3629025 h 6829425"/>
                      <a:gd name="connsiteX6" fmla="*/ 5391150 w 12839700"/>
                      <a:gd name="connsiteY6" fmla="*/ 4276725 h 6829425"/>
                      <a:gd name="connsiteX7" fmla="*/ 3800475 w 12839700"/>
                      <a:gd name="connsiteY7" fmla="*/ 5457825 h 6829425"/>
                      <a:gd name="connsiteX8" fmla="*/ 2038350 w 12839700"/>
                      <a:gd name="connsiteY8" fmla="*/ 5819775 h 6829425"/>
                      <a:gd name="connsiteX9" fmla="*/ 0 w 12839700"/>
                      <a:gd name="connsiteY9" fmla="*/ 6829425 h 6829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839700" h="6829425">
                        <a:moveTo>
                          <a:pt x="12839700" y="0"/>
                        </a:moveTo>
                        <a:cubicBezTo>
                          <a:pt x="12480925" y="135731"/>
                          <a:pt x="12122150" y="271463"/>
                          <a:pt x="11811000" y="523875"/>
                        </a:cubicBezTo>
                        <a:cubicBezTo>
                          <a:pt x="11499850" y="776287"/>
                          <a:pt x="11290300" y="1168400"/>
                          <a:pt x="10972800" y="1514475"/>
                        </a:cubicBezTo>
                        <a:cubicBezTo>
                          <a:pt x="10655300" y="1860550"/>
                          <a:pt x="10183812" y="2289175"/>
                          <a:pt x="9906000" y="2600325"/>
                        </a:cubicBezTo>
                        <a:cubicBezTo>
                          <a:pt x="9628187" y="2911475"/>
                          <a:pt x="9715500" y="3209925"/>
                          <a:pt x="9305925" y="3381375"/>
                        </a:cubicBezTo>
                        <a:cubicBezTo>
                          <a:pt x="8896350" y="3552825"/>
                          <a:pt x="8101013" y="3479800"/>
                          <a:pt x="7448550" y="3629025"/>
                        </a:cubicBezTo>
                        <a:cubicBezTo>
                          <a:pt x="6796087" y="3778250"/>
                          <a:pt x="5999162" y="3971925"/>
                          <a:pt x="5391150" y="4276725"/>
                        </a:cubicBezTo>
                        <a:cubicBezTo>
                          <a:pt x="4783138" y="4581525"/>
                          <a:pt x="4359275" y="5200650"/>
                          <a:pt x="3800475" y="5457825"/>
                        </a:cubicBezTo>
                        <a:cubicBezTo>
                          <a:pt x="3241675" y="5715000"/>
                          <a:pt x="2671762" y="5591175"/>
                          <a:pt x="2038350" y="5819775"/>
                        </a:cubicBezTo>
                        <a:cubicBezTo>
                          <a:pt x="1404938" y="6048375"/>
                          <a:pt x="702469" y="6438900"/>
                          <a:pt x="0" y="6829425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web l" descr="Laptop">
                <a:extLst>
                  <a:ext uri="{FF2B5EF4-FFF2-40B4-BE49-F238E27FC236}">
                    <a16:creationId xmlns:a16="http://schemas.microsoft.com/office/drawing/2014/main" id="{1C7FB015-A028-7FF1-EA23-A9704F682E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2129931"/>
                  </p:ext>
                </p:extLst>
              </p:nvPr>
            </p:nvGraphicFramePr>
            <p:xfrm>
              <a:off x="788344" y="774401"/>
              <a:ext cx="4771707" cy="49860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771707" cy="4986003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2187" ay="1872757" az="6421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003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web l" descr="Laptop">
                <a:extLst>
                  <a:ext uri="{FF2B5EF4-FFF2-40B4-BE49-F238E27FC236}">
                    <a16:creationId xmlns:a16="http://schemas.microsoft.com/office/drawing/2014/main" id="{1C7FB015-A028-7FF1-EA23-A9704F682E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344" y="774401"/>
                <a:ext cx="4771707" cy="498600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CA1A15-F3FE-5E10-C0DA-856C4508EF9A}"/>
              </a:ext>
            </a:extLst>
          </p:cNvPr>
          <p:cNvSpPr txBox="1"/>
          <p:nvPr/>
        </p:nvSpPr>
        <p:spPr>
          <a:xfrm>
            <a:off x="3422069" y="387191"/>
            <a:ext cx="53478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Montserrat Black" panose="00000A00000000000000" pitchFamily="2" charset="0"/>
              </a:rPr>
              <a:t>Technologies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c++ l" descr="Laptop">
                <a:extLst>
                  <a:ext uri="{FF2B5EF4-FFF2-40B4-BE49-F238E27FC236}">
                    <a16:creationId xmlns:a16="http://schemas.microsoft.com/office/drawing/2014/main" id="{FCF50004-7FB8-A380-36ED-09B28ED38D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9675670"/>
                  </p:ext>
                </p:extLst>
              </p:nvPr>
            </p:nvGraphicFramePr>
            <p:xfrm flipH="1">
              <a:off x="6631949" y="774401"/>
              <a:ext cx="4771707" cy="4986003"/>
            </p:xfrm>
            <a:graphic>
              <a:graphicData uri="http://schemas.microsoft.com/office/drawing/2017/model3d">
                <am3d:model3d r:embed="rId2">
                  <am3d:spPr>
                    <a:xfrm flipH="1">
                      <a:off x="0" y="0"/>
                      <a:ext cx="4771707" cy="4986003"/>
                    </a:xfrm>
                    <a:prstGeom prst="rect">
                      <a:avLst/>
                    </a:prstGeom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2187" ay="1872757" az="64211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003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c++ l" descr="Laptop">
                <a:extLst>
                  <a:ext uri="{FF2B5EF4-FFF2-40B4-BE49-F238E27FC236}">
                    <a16:creationId xmlns:a16="http://schemas.microsoft.com/office/drawing/2014/main" id="{FCF50004-7FB8-A380-36ED-09B28ED38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631949" y="774401"/>
                <a:ext cx="4771707" cy="4986003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60D359-7206-F0C5-C232-28A4AD5480FF}"/>
              </a:ext>
            </a:extLst>
          </p:cNvPr>
          <p:cNvSpPr/>
          <p:nvPr/>
        </p:nvSpPr>
        <p:spPr>
          <a:xfrm>
            <a:off x="10912591" y="5171330"/>
            <a:ext cx="1562963" cy="1952568"/>
          </a:xfrm>
          <a:custGeom>
            <a:avLst/>
            <a:gdLst>
              <a:gd name="connsiteX0" fmla="*/ 1301749 w 1562963"/>
              <a:gd name="connsiteY0" fmla="*/ 57824 h 1952568"/>
              <a:gd name="connsiteX1" fmla="*/ 777874 w 1562963"/>
              <a:gd name="connsiteY1" fmla="*/ 467399 h 1952568"/>
              <a:gd name="connsiteX2" fmla="*/ 758824 w 1562963"/>
              <a:gd name="connsiteY2" fmla="*/ 972224 h 1952568"/>
              <a:gd name="connsiteX3" fmla="*/ 158749 w 1562963"/>
              <a:gd name="connsiteY3" fmla="*/ 1381799 h 1952568"/>
              <a:gd name="connsiteX4" fmla="*/ 111124 w 1562963"/>
              <a:gd name="connsiteY4" fmla="*/ 1819949 h 1952568"/>
              <a:gd name="connsiteX5" fmla="*/ 1492249 w 1562963"/>
              <a:gd name="connsiteY5" fmla="*/ 1800899 h 1952568"/>
              <a:gd name="connsiteX6" fmla="*/ 1301749 w 1562963"/>
              <a:gd name="connsiteY6" fmla="*/ 57824 h 195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2963" h="1952568">
                <a:moveTo>
                  <a:pt x="1301749" y="57824"/>
                </a:moveTo>
                <a:cubicBezTo>
                  <a:pt x="1182686" y="-164426"/>
                  <a:pt x="868361" y="314999"/>
                  <a:pt x="777874" y="467399"/>
                </a:cubicBezTo>
                <a:cubicBezTo>
                  <a:pt x="687387" y="619799"/>
                  <a:pt x="862011" y="819824"/>
                  <a:pt x="758824" y="972224"/>
                </a:cubicBezTo>
                <a:cubicBezTo>
                  <a:pt x="655637" y="1124624"/>
                  <a:pt x="266699" y="1240512"/>
                  <a:pt x="158749" y="1381799"/>
                </a:cubicBezTo>
                <a:cubicBezTo>
                  <a:pt x="50799" y="1523087"/>
                  <a:pt x="-111126" y="1750099"/>
                  <a:pt x="111124" y="1819949"/>
                </a:cubicBezTo>
                <a:cubicBezTo>
                  <a:pt x="333374" y="1889799"/>
                  <a:pt x="1293811" y="2089824"/>
                  <a:pt x="1492249" y="1800899"/>
                </a:cubicBezTo>
                <a:cubicBezTo>
                  <a:pt x="1690687" y="1511974"/>
                  <a:pt x="1420812" y="280074"/>
                  <a:pt x="1301749" y="57824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50642-6499-0959-5854-8B04F008BC99}"/>
              </a:ext>
            </a:extLst>
          </p:cNvPr>
          <p:cNvSpPr txBox="1"/>
          <p:nvPr/>
        </p:nvSpPr>
        <p:spPr>
          <a:xfrm rot="21427366">
            <a:off x="940615" y="1528434"/>
            <a:ext cx="257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</a:rPr>
              <a:t>Web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AF37E-BEA2-6992-90CD-FB2A45BE3F72}"/>
              </a:ext>
            </a:extLst>
          </p:cNvPr>
          <p:cNvSpPr txBox="1"/>
          <p:nvPr/>
        </p:nvSpPr>
        <p:spPr>
          <a:xfrm rot="174782">
            <a:off x="8815863" y="1576836"/>
            <a:ext cx="257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Black" panose="00000A00000000000000" pitchFamily="2" charset="0"/>
              </a:rPr>
              <a:t>C++ Development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9EAD5D-41A9-0B3A-FDF9-166CE72BF7A8}"/>
              </a:ext>
            </a:extLst>
          </p:cNvPr>
          <p:cNvGrpSpPr/>
          <p:nvPr/>
        </p:nvGrpSpPr>
        <p:grpSpPr>
          <a:xfrm>
            <a:off x="4971618" y="5864954"/>
            <a:ext cx="2248764" cy="920066"/>
            <a:chOff x="4425552" y="5864954"/>
            <a:chExt cx="2248764" cy="920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234FD4-B213-904D-3F96-84FD81F4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5552" y="5864954"/>
              <a:ext cx="840243" cy="825118"/>
            </a:xfrm>
            <a:prstGeom prst="rect">
              <a:avLst/>
            </a:prstGeom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0C987E51-77ED-AF26-C5DE-55AA293BC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1356" y="5962060"/>
              <a:ext cx="822960" cy="82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2C70C2-6ADA-8D49-CD44-48D020D60B46}"/>
              </a:ext>
            </a:extLst>
          </p:cNvPr>
          <p:cNvGrpSpPr/>
          <p:nvPr/>
        </p:nvGrpSpPr>
        <p:grpSpPr>
          <a:xfrm>
            <a:off x="2357669" y="1273525"/>
            <a:ext cx="7766578" cy="4904739"/>
            <a:chOff x="2357669" y="1273525"/>
            <a:chExt cx="7766578" cy="490473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91D078-D324-10E3-23EA-BDF8B57D539D}"/>
                </a:ext>
              </a:extLst>
            </p:cNvPr>
            <p:cNvSpPr/>
            <p:nvPr/>
          </p:nvSpPr>
          <p:spPr>
            <a:xfrm>
              <a:off x="2357669" y="1273525"/>
              <a:ext cx="7766578" cy="4904739"/>
            </a:xfrm>
            <a:custGeom>
              <a:avLst/>
              <a:gdLst>
                <a:gd name="connsiteX0" fmla="*/ 659885 w 8394409"/>
                <a:gd name="connsiteY0" fmla="*/ 1321760 h 5301226"/>
                <a:gd name="connsiteX1" fmla="*/ 1517135 w 8394409"/>
                <a:gd name="connsiteY1" fmla="*/ 1359860 h 5301226"/>
                <a:gd name="connsiteX2" fmla="*/ 2183885 w 8394409"/>
                <a:gd name="connsiteY2" fmla="*/ 312110 h 5301226"/>
                <a:gd name="connsiteX3" fmla="*/ 4831835 w 8394409"/>
                <a:gd name="connsiteY3" fmla="*/ 16835 h 5301226"/>
                <a:gd name="connsiteX4" fmla="*/ 5460485 w 8394409"/>
                <a:gd name="connsiteY4" fmla="*/ 712160 h 5301226"/>
                <a:gd name="connsiteX5" fmla="*/ 7641710 w 8394409"/>
                <a:gd name="connsiteY5" fmla="*/ 1407485 h 5301226"/>
                <a:gd name="connsiteX6" fmla="*/ 8394185 w 8394409"/>
                <a:gd name="connsiteY6" fmla="*/ 2407610 h 5301226"/>
                <a:gd name="connsiteX7" fmla="*/ 7717910 w 8394409"/>
                <a:gd name="connsiteY7" fmla="*/ 4398335 h 5301226"/>
                <a:gd name="connsiteX8" fmla="*/ 7441685 w 8394409"/>
                <a:gd name="connsiteY8" fmla="*/ 5265110 h 5301226"/>
                <a:gd name="connsiteX9" fmla="*/ 4898510 w 8394409"/>
                <a:gd name="connsiteY9" fmla="*/ 5026985 h 5301226"/>
                <a:gd name="connsiteX10" fmla="*/ 3145910 w 8394409"/>
                <a:gd name="connsiteY10" fmla="*/ 4026860 h 5301226"/>
                <a:gd name="connsiteX11" fmla="*/ 564635 w 8394409"/>
                <a:gd name="connsiteY11" fmla="*/ 4436435 h 5301226"/>
                <a:gd name="connsiteX12" fmla="*/ 2660 w 8394409"/>
                <a:gd name="connsiteY12" fmla="*/ 2569535 h 5301226"/>
                <a:gd name="connsiteX13" fmla="*/ 659885 w 8394409"/>
                <a:gd name="connsiteY13" fmla="*/ 1321760 h 530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94409" h="5301226">
                  <a:moveTo>
                    <a:pt x="659885" y="1321760"/>
                  </a:moveTo>
                  <a:cubicBezTo>
                    <a:pt x="912297" y="1120148"/>
                    <a:pt x="1263135" y="1528135"/>
                    <a:pt x="1517135" y="1359860"/>
                  </a:cubicBezTo>
                  <a:cubicBezTo>
                    <a:pt x="1771135" y="1191585"/>
                    <a:pt x="1631435" y="535947"/>
                    <a:pt x="2183885" y="312110"/>
                  </a:cubicBezTo>
                  <a:cubicBezTo>
                    <a:pt x="2736335" y="88273"/>
                    <a:pt x="4285735" y="-49840"/>
                    <a:pt x="4831835" y="16835"/>
                  </a:cubicBezTo>
                  <a:cubicBezTo>
                    <a:pt x="5377935" y="83510"/>
                    <a:pt x="4992173" y="480385"/>
                    <a:pt x="5460485" y="712160"/>
                  </a:cubicBezTo>
                  <a:cubicBezTo>
                    <a:pt x="5928797" y="943935"/>
                    <a:pt x="7152760" y="1124910"/>
                    <a:pt x="7641710" y="1407485"/>
                  </a:cubicBezTo>
                  <a:cubicBezTo>
                    <a:pt x="8130660" y="1690060"/>
                    <a:pt x="8381485" y="1909135"/>
                    <a:pt x="8394185" y="2407610"/>
                  </a:cubicBezTo>
                  <a:cubicBezTo>
                    <a:pt x="8406885" y="2906085"/>
                    <a:pt x="7876660" y="3922085"/>
                    <a:pt x="7717910" y="4398335"/>
                  </a:cubicBezTo>
                  <a:cubicBezTo>
                    <a:pt x="7559160" y="4874585"/>
                    <a:pt x="7911585" y="5160335"/>
                    <a:pt x="7441685" y="5265110"/>
                  </a:cubicBezTo>
                  <a:cubicBezTo>
                    <a:pt x="6971785" y="5369885"/>
                    <a:pt x="5614473" y="5233360"/>
                    <a:pt x="4898510" y="5026985"/>
                  </a:cubicBezTo>
                  <a:cubicBezTo>
                    <a:pt x="4182548" y="4820610"/>
                    <a:pt x="3868222" y="4125285"/>
                    <a:pt x="3145910" y="4026860"/>
                  </a:cubicBezTo>
                  <a:cubicBezTo>
                    <a:pt x="2423598" y="3928435"/>
                    <a:pt x="1088510" y="4679323"/>
                    <a:pt x="564635" y="4436435"/>
                  </a:cubicBezTo>
                  <a:cubicBezTo>
                    <a:pt x="40760" y="4193548"/>
                    <a:pt x="-14802" y="3087060"/>
                    <a:pt x="2660" y="2569535"/>
                  </a:cubicBezTo>
                  <a:cubicBezTo>
                    <a:pt x="20122" y="2052010"/>
                    <a:pt x="407473" y="1523372"/>
                    <a:pt x="659885" y="1321760"/>
                  </a:cubicBezTo>
                  <a:close/>
                </a:path>
              </a:pathLst>
            </a:custGeom>
            <a:solidFill>
              <a:srgbClr val="2E1844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94EEBE66-064A-C803-6750-C4AE341AB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536" y="2156650"/>
              <a:ext cx="1040446" cy="1040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CE7FB687-BF4D-A02B-4145-6FDCC759E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58236" y="2293218"/>
              <a:ext cx="973161" cy="884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AOS JS | Drupal.org">
              <a:extLst>
                <a:ext uri="{FF2B5EF4-FFF2-40B4-BE49-F238E27FC236}">
                  <a16:creationId xmlns:a16="http://schemas.microsoft.com/office/drawing/2014/main" id="{5C99FB7A-F448-CF16-205B-788165F58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290" y="3573546"/>
              <a:ext cx="1728463" cy="10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Vite | Next Generation Frontend Tooling">
              <a:extLst>
                <a:ext uri="{FF2B5EF4-FFF2-40B4-BE49-F238E27FC236}">
                  <a16:creationId xmlns:a16="http://schemas.microsoft.com/office/drawing/2014/main" id="{0547E0A7-439A-5A1C-65EB-52A6329AA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3191" y="3391190"/>
              <a:ext cx="1750060" cy="175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171FEBB9-714F-E79B-1BEF-4D99BDCFC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375" y="3660905"/>
              <a:ext cx="1742683" cy="1067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ownload Logo, Html, Html5. Royalty-Free Stock Illustration ...">
              <a:extLst>
                <a:ext uri="{FF2B5EF4-FFF2-40B4-BE49-F238E27FC236}">
                  <a16:creationId xmlns:a16="http://schemas.microsoft.com/office/drawing/2014/main" id="{1E716D13-80B6-B363-13DB-EF6BE19DD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329" y="2060513"/>
              <a:ext cx="1232720" cy="1232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37269B-406A-AEDA-2F66-D81A4519E226}"/>
              </a:ext>
            </a:extLst>
          </p:cNvPr>
          <p:cNvGrpSpPr/>
          <p:nvPr/>
        </p:nvGrpSpPr>
        <p:grpSpPr>
          <a:xfrm>
            <a:off x="1688733" y="1247512"/>
            <a:ext cx="9382815" cy="4956763"/>
            <a:chOff x="1571428" y="-5448492"/>
            <a:chExt cx="9382815" cy="4956763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1A850B7-0238-970C-423A-A6671F06D9CC}"/>
                </a:ext>
              </a:extLst>
            </p:cNvPr>
            <p:cNvSpPr/>
            <p:nvPr/>
          </p:nvSpPr>
          <p:spPr>
            <a:xfrm>
              <a:off x="1571428" y="-5448492"/>
              <a:ext cx="9382815" cy="4956763"/>
            </a:xfrm>
            <a:custGeom>
              <a:avLst/>
              <a:gdLst>
                <a:gd name="connsiteX0" fmla="*/ 1092823 w 9382815"/>
                <a:gd name="connsiteY0" fmla="*/ 4387133 h 4956763"/>
                <a:gd name="connsiteX1" fmla="*/ 2951120 w 9382815"/>
                <a:gd name="connsiteY1" fmla="*/ 3797197 h 4956763"/>
                <a:gd name="connsiteX2" fmla="*/ 5930294 w 9382815"/>
                <a:gd name="connsiteY2" fmla="*/ 4062668 h 4956763"/>
                <a:gd name="connsiteX3" fmla="*/ 7139662 w 9382815"/>
                <a:gd name="connsiteY3" fmla="*/ 4947571 h 4956763"/>
                <a:gd name="connsiteX4" fmla="*/ 8968462 w 9382815"/>
                <a:gd name="connsiteY4" fmla="*/ 3443236 h 4956763"/>
                <a:gd name="connsiteX5" fmla="*/ 9322423 w 9382815"/>
                <a:gd name="connsiteY5" fmla="*/ 1378462 h 4956763"/>
                <a:gd name="connsiteX6" fmla="*/ 8054062 w 9382815"/>
                <a:gd name="connsiteY6" fmla="*/ 670539 h 4956763"/>
                <a:gd name="connsiteX7" fmla="*/ 5841804 w 9382815"/>
                <a:gd name="connsiteY7" fmla="*/ 1024500 h 4956763"/>
                <a:gd name="connsiteX8" fmla="*/ 4573443 w 9382815"/>
                <a:gd name="connsiteY8" fmla="*/ 405068 h 4956763"/>
                <a:gd name="connsiteX9" fmla="*/ 3039610 w 9382815"/>
                <a:gd name="connsiteY9" fmla="*/ 21610 h 4956763"/>
                <a:gd name="connsiteX10" fmla="*/ 532384 w 9382815"/>
                <a:gd name="connsiteY10" fmla="*/ 1053997 h 4956763"/>
                <a:gd name="connsiteX11" fmla="*/ 827352 w 9382815"/>
                <a:gd name="connsiteY11" fmla="*/ 2086384 h 4956763"/>
                <a:gd name="connsiteX12" fmla="*/ 1443 w 9382815"/>
                <a:gd name="connsiteY12" fmla="*/ 3561223 h 4956763"/>
                <a:gd name="connsiteX13" fmla="*/ 1092823 w 9382815"/>
                <a:gd name="connsiteY13" fmla="*/ 4387133 h 495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82815" h="4956763">
                  <a:moveTo>
                    <a:pt x="1092823" y="4387133"/>
                  </a:moveTo>
                  <a:cubicBezTo>
                    <a:pt x="1584436" y="4426462"/>
                    <a:pt x="2144875" y="3851274"/>
                    <a:pt x="2951120" y="3797197"/>
                  </a:cubicBezTo>
                  <a:cubicBezTo>
                    <a:pt x="3757365" y="3743120"/>
                    <a:pt x="5232204" y="3870939"/>
                    <a:pt x="5930294" y="4062668"/>
                  </a:cubicBezTo>
                  <a:cubicBezTo>
                    <a:pt x="6628384" y="4254397"/>
                    <a:pt x="6633301" y="5050810"/>
                    <a:pt x="7139662" y="4947571"/>
                  </a:cubicBezTo>
                  <a:cubicBezTo>
                    <a:pt x="7646023" y="4844332"/>
                    <a:pt x="8604669" y="4038087"/>
                    <a:pt x="8968462" y="3443236"/>
                  </a:cubicBezTo>
                  <a:cubicBezTo>
                    <a:pt x="9332255" y="2848385"/>
                    <a:pt x="9474823" y="1840578"/>
                    <a:pt x="9322423" y="1378462"/>
                  </a:cubicBezTo>
                  <a:cubicBezTo>
                    <a:pt x="9170023" y="916346"/>
                    <a:pt x="8634165" y="729533"/>
                    <a:pt x="8054062" y="670539"/>
                  </a:cubicBezTo>
                  <a:cubicBezTo>
                    <a:pt x="7473959" y="611545"/>
                    <a:pt x="6421907" y="1068745"/>
                    <a:pt x="5841804" y="1024500"/>
                  </a:cubicBezTo>
                  <a:cubicBezTo>
                    <a:pt x="5261701" y="980255"/>
                    <a:pt x="5040475" y="572216"/>
                    <a:pt x="4573443" y="405068"/>
                  </a:cubicBezTo>
                  <a:cubicBezTo>
                    <a:pt x="4106411" y="237920"/>
                    <a:pt x="3713120" y="-86545"/>
                    <a:pt x="3039610" y="21610"/>
                  </a:cubicBezTo>
                  <a:cubicBezTo>
                    <a:pt x="2366100" y="129765"/>
                    <a:pt x="901094" y="709868"/>
                    <a:pt x="532384" y="1053997"/>
                  </a:cubicBezTo>
                  <a:cubicBezTo>
                    <a:pt x="163674" y="1398126"/>
                    <a:pt x="915842" y="1668513"/>
                    <a:pt x="827352" y="2086384"/>
                  </a:cubicBezTo>
                  <a:cubicBezTo>
                    <a:pt x="738862" y="2504255"/>
                    <a:pt x="-37886" y="3177765"/>
                    <a:pt x="1443" y="3561223"/>
                  </a:cubicBezTo>
                  <a:cubicBezTo>
                    <a:pt x="40772" y="3944681"/>
                    <a:pt x="601210" y="4347804"/>
                    <a:pt x="1092823" y="4387133"/>
                  </a:cubicBezTo>
                  <a:close/>
                </a:path>
              </a:pathLst>
            </a:custGeom>
            <a:solidFill>
              <a:srgbClr val="2E1844"/>
            </a:soli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D79EDC91-222E-2116-0907-978965767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256" y="-4144413"/>
              <a:ext cx="1482146" cy="1666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5A3B04CF-4FCA-01BC-BE41-1BFF171E0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902" y="-4034888"/>
              <a:ext cx="1588432" cy="1588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2" name="Picture 24" descr="Figma's new icon | Figma Blog">
            <a:extLst>
              <a:ext uri="{FF2B5EF4-FFF2-40B4-BE49-F238E27FC236}">
                <a16:creationId xmlns:a16="http://schemas.microsoft.com/office/drawing/2014/main" id="{96B3FC0A-71EB-545C-F475-0E8303C54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094" y="5868164"/>
            <a:ext cx="861926" cy="86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F7689A-004C-6870-DC2F-9512EE025E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04E3B1-06EB-30D9-D900-8A3970D0CA4F}"/>
              </a:ext>
            </a:extLst>
          </p:cNvPr>
          <p:cNvSpPr/>
          <p:nvPr/>
        </p:nvSpPr>
        <p:spPr>
          <a:xfrm>
            <a:off x="4048193" y="-1143000"/>
            <a:ext cx="4095614" cy="8587849"/>
          </a:xfrm>
          <a:custGeom>
            <a:avLst/>
            <a:gdLst>
              <a:gd name="connsiteX0" fmla="*/ 297241 w 5665742"/>
              <a:gd name="connsiteY0" fmla="*/ 439500 h 7795449"/>
              <a:gd name="connsiteX1" fmla="*/ 5141 w 5665742"/>
              <a:gd name="connsiteY1" fmla="*/ 1722200 h 7795449"/>
              <a:gd name="connsiteX2" fmla="*/ 576641 w 5665742"/>
              <a:gd name="connsiteY2" fmla="*/ 3627200 h 7795449"/>
              <a:gd name="connsiteX3" fmla="*/ 360741 w 5665742"/>
              <a:gd name="connsiteY3" fmla="*/ 6141800 h 7795449"/>
              <a:gd name="connsiteX4" fmla="*/ 754441 w 5665742"/>
              <a:gd name="connsiteY4" fmla="*/ 7513400 h 7795449"/>
              <a:gd name="connsiteX5" fmla="*/ 5364541 w 5665742"/>
              <a:gd name="connsiteY5" fmla="*/ 7627700 h 7795449"/>
              <a:gd name="connsiteX6" fmla="*/ 5224841 w 5665742"/>
              <a:gd name="connsiteY6" fmla="*/ 5621100 h 7795449"/>
              <a:gd name="connsiteX7" fmla="*/ 5275641 w 5665742"/>
              <a:gd name="connsiteY7" fmla="*/ 3411300 h 7795449"/>
              <a:gd name="connsiteX8" fmla="*/ 4666041 w 5665742"/>
              <a:gd name="connsiteY8" fmla="*/ 1734900 h 7795449"/>
              <a:gd name="connsiteX9" fmla="*/ 4742241 w 5665742"/>
              <a:gd name="connsiteY9" fmla="*/ 45800 h 7795449"/>
              <a:gd name="connsiteX10" fmla="*/ 335341 w 5665742"/>
              <a:gd name="connsiteY10" fmla="*/ 477600 h 7795449"/>
              <a:gd name="connsiteX11" fmla="*/ 297241 w 5665742"/>
              <a:gd name="connsiteY11" fmla="*/ 439500 h 779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65742" h="7795449">
                <a:moveTo>
                  <a:pt x="297241" y="439500"/>
                </a:moveTo>
                <a:cubicBezTo>
                  <a:pt x="242208" y="646933"/>
                  <a:pt x="-41426" y="1190917"/>
                  <a:pt x="5141" y="1722200"/>
                </a:cubicBezTo>
                <a:cubicBezTo>
                  <a:pt x="51708" y="2253483"/>
                  <a:pt x="517374" y="2890600"/>
                  <a:pt x="576641" y="3627200"/>
                </a:cubicBezTo>
                <a:cubicBezTo>
                  <a:pt x="635908" y="4363800"/>
                  <a:pt x="331108" y="5494100"/>
                  <a:pt x="360741" y="6141800"/>
                </a:cubicBezTo>
                <a:cubicBezTo>
                  <a:pt x="390374" y="6789500"/>
                  <a:pt x="-79526" y="7265750"/>
                  <a:pt x="754441" y="7513400"/>
                </a:cubicBezTo>
                <a:cubicBezTo>
                  <a:pt x="1588408" y="7761050"/>
                  <a:pt x="4619475" y="7943083"/>
                  <a:pt x="5364541" y="7627700"/>
                </a:cubicBezTo>
                <a:cubicBezTo>
                  <a:pt x="6109607" y="7312317"/>
                  <a:pt x="5239658" y="6323833"/>
                  <a:pt x="5224841" y="5621100"/>
                </a:cubicBezTo>
                <a:cubicBezTo>
                  <a:pt x="5210024" y="4918367"/>
                  <a:pt x="5368774" y="4059000"/>
                  <a:pt x="5275641" y="3411300"/>
                </a:cubicBezTo>
                <a:cubicBezTo>
                  <a:pt x="5182508" y="2763600"/>
                  <a:pt x="4754941" y="2295817"/>
                  <a:pt x="4666041" y="1734900"/>
                </a:cubicBezTo>
                <a:cubicBezTo>
                  <a:pt x="4577141" y="1173983"/>
                  <a:pt x="5464024" y="255350"/>
                  <a:pt x="4742241" y="45800"/>
                </a:cubicBezTo>
                <a:cubicBezTo>
                  <a:pt x="4020458" y="-163750"/>
                  <a:pt x="1071941" y="409867"/>
                  <a:pt x="335341" y="477600"/>
                </a:cubicBezTo>
                <a:cubicBezTo>
                  <a:pt x="-401259" y="545333"/>
                  <a:pt x="352274" y="232067"/>
                  <a:pt x="297241" y="439500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21F9F0-6823-EE5E-D11C-452A7D85655D}"/>
              </a:ext>
            </a:extLst>
          </p:cNvPr>
          <p:cNvSpPr/>
          <p:nvPr/>
        </p:nvSpPr>
        <p:spPr>
          <a:xfrm>
            <a:off x="5277228" y="534892"/>
            <a:ext cx="1187829" cy="1846598"/>
          </a:xfrm>
          <a:custGeom>
            <a:avLst/>
            <a:gdLst>
              <a:gd name="connsiteX0" fmla="*/ 196472 w 1187829"/>
              <a:gd name="connsiteY0" fmla="*/ 11208 h 1846598"/>
              <a:gd name="connsiteX1" fmla="*/ 18672 w 1187829"/>
              <a:gd name="connsiteY1" fmla="*/ 557308 h 1846598"/>
              <a:gd name="connsiteX2" fmla="*/ 475872 w 1187829"/>
              <a:gd name="connsiteY2" fmla="*/ 1014508 h 1846598"/>
              <a:gd name="connsiteX3" fmla="*/ 386972 w 1187829"/>
              <a:gd name="connsiteY3" fmla="*/ 1738408 h 1846598"/>
              <a:gd name="connsiteX4" fmla="*/ 856872 w 1187829"/>
              <a:gd name="connsiteY4" fmla="*/ 1763808 h 1846598"/>
              <a:gd name="connsiteX5" fmla="*/ 920372 w 1187829"/>
              <a:gd name="connsiteY5" fmla="*/ 976408 h 1846598"/>
              <a:gd name="connsiteX6" fmla="*/ 1161672 w 1187829"/>
              <a:gd name="connsiteY6" fmla="*/ 252508 h 1846598"/>
              <a:gd name="connsiteX7" fmla="*/ 196472 w 1187829"/>
              <a:gd name="connsiteY7" fmla="*/ 11208 h 184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7829" h="1846598">
                <a:moveTo>
                  <a:pt x="196472" y="11208"/>
                </a:moveTo>
                <a:cubicBezTo>
                  <a:pt x="5972" y="62008"/>
                  <a:pt x="-27895" y="390091"/>
                  <a:pt x="18672" y="557308"/>
                </a:cubicBezTo>
                <a:cubicBezTo>
                  <a:pt x="65239" y="724525"/>
                  <a:pt x="414489" y="817658"/>
                  <a:pt x="475872" y="1014508"/>
                </a:cubicBezTo>
                <a:cubicBezTo>
                  <a:pt x="537255" y="1211358"/>
                  <a:pt x="323472" y="1613525"/>
                  <a:pt x="386972" y="1738408"/>
                </a:cubicBezTo>
                <a:cubicBezTo>
                  <a:pt x="450472" y="1863291"/>
                  <a:pt x="767972" y="1890808"/>
                  <a:pt x="856872" y="1763808"/>
                </a:cubicBezTo>
                <a:cubicBezTo>
                  <a:pt x="945772" y="1636808"/>
                  <a:pt x="869572" y="1228291"/>
                  <a:pt x="920372" y="976408"/>
                </a:cubicBezTo>
                <a:cubicBezTo>
                  <a:pt x="971172" y="724525"/>
                  <a:pt x="1278089" y="415491"/>
                  <a:pt x="1161672" y="252508"/>
                </a:cubicBezTo>
                <a:cubicBezTo>
                  <a:pt x="1045255" y="89525"/>
                  <a:pt x="386972" y="-39592"/>
                  <a:pt x="196472" y="11208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outerShdw blurRad="50800" dist="38100" dir="15480000" algn="bl" rotWithShape="0">
              <a:prstClr val="black">
                <a:alpha val="8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15672-5FBD-0943-BF46-4127E325944F}"/>
              </a:ext>
            </a:extLst>
          </p:cNvPr>
          <p:cNvSpPr txBox="1"/>
          <p:nvPr/>
        </p:nvSpPr>
        <p:spPr>
          <a:xfrm>
            <a:off x="3954236" y="348343"/>
            <a:ext cx="4283528" cy="92333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innerShdw blurRad="114300">
                    <a:prstClr val="black"/>
                  </a:innerShdw>
                </a:effectLst>
                <a:latin typeface="Montserrat Black" panose="00000A00000000000000" pitchFamily="2" charset="0"/>
              </a:rPr>
              <a:t>Implement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4BE1A9-C5B9-7E45-3063-32B35EA771B7}"/>
              </a:ext>
            </a:extLst>
          </p:cNvPr>
          <p:cNvSpPr/>
          <p:nvPr/>
        </p:nvSpPr>
        <p:spPr>
          <a:xfrm>
            <a:off x="4073380" y="4677366"/>
            <a:ext cx="1674742" cy="2048825"/>
          </a:xfrm>
          <a:custGeom>
            <a:avLst/>
            <a:gdLst>
              <a:gd name="connsiteX0" fmla="*/ 130320 w 1674742"/>
              <a:gd name="connsiteY0" fmla="*/ 85134 h 2048825"/>
              <a:gd name="connsiteX1" fmla="*/ 714520 w 1674742"/>
              <a:gd name="connsiteY1" fmla="*/ 389934 h 2048825"/>
              <a:gd name="connsiteX2" fmla="*/ 930420 w 1674742"/>
              <a:gd name="connsiteY2" fmla="*/ 961434 h 2048825"/>
              <a:gd name="connsiteX3" fmla="*/ 1501920 w 1674742"/>
              <a:gd name="connsiteY3" fmla="*/ 1113834 h 2048825"/>
              <a:gd name="connsiteX4" fmla="*/ 1616220 w 1674742"/>
              <a:gd name="connsiteY4" fmla="*/ 1837734 h 2048825"/>
              <a:gd name="connsiteX5" fmla="*/ 663720 w 1674742"/>
              <a:gd name="connsiteY5" fmla="*/ 1672634 h 2048825"/>
              <a:gd name="connsiteX6" fmla="*/ 41420 w 1674742"/>
              <a:gd name="connsiteY6" fmla="*/ 1977434 h 2048825"/>
              <a:gd name="connsiteX7" fmla="*/ 130320 w 1674742"/>
              <a:gd name="connsiteY7" fmla="*/ 85134 h 204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4742" h="2048825">
                <a:moveTo>
                  <a:pt x="130320" y="85134"/>
                </a:moveTo>
                <a:cubicBezTo>
                  <a:pt x="242503" y="-179449"/>
                  <a:pt x="581170" y="243884"/>
                  <a:pt x="714520" y="389934"/>
                </a:cubicBezTo>
                <a:cubicBezTo>
                  <a:pt x="847870" y="535984"/>
                  <a:pt x="799187" y="840784"/>
                  <a:pt x="930420" y="961434"/>
                </a:cubicBezTo>
                <a:cubicBezTo>
                  <a:pt x="1061653" y="1082084"/>
                  <a:pt x="1387620" y="967784"/>
                  <a:pt x="1501920" y="1113834"/>
                </a:cubicBezTo>
                <a:cubicBezTo>
                  <a:pt x="1616220" y="1259884"/>
                  <a:pt x="1755920" y="1744601"/>
                  <a:pt x="1616220" y="1837734"/>
                </a:cubicBezTo>
                <a:cubicBezTo>
                  <a:pt x="1476520" y="1930867"/>
                  <a:pt x="926187" y="1649351"/>
                  <a:pt x="663720" y="1672634"/>
                </a:cubicBezTo>
                <a:cubicBezTo>
                  <a:pt x="401253" y="1695917"/>
                  <a:pt x="130320" y="2239901"/>
                  <a:pt x="41420" y="1977434"/>
                </a:cubicBezTo>
                <a:cubicBezTo>
                  <a:pt x="-47480" y="1714967"/>
                  <a:pt x="18137" y="349717"/>
                  <a:pt x="130320" y="85134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982C68-EDCF-F741-A5E3-B772E30C1B1F}"/>
              </a:ext>
            </a:extLst>
          </p:cNvPr>
          <p:cNvGrpSpPr/>
          <p:nvPr/>
        </p:nvGrpSpPr>
        <p:grpSpPr>
          <a:xfrm>
            <a:off x="4045740" y="4655460"/>
            <a:ext cx="229320" cy="1996560"/>
            <a:chOff x="4045740" y="4655460"/>
            <a:chExt cx="229320" cy="19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44BF961-28C7-85E3-6789-F2989285C075}"/>
                    </a:ext>
                  </a:extLst>
                </p14:cNvPr>
                <p14:cNvContentPartPr/>
                <p14:nvPr/>
              </p14:nvContentPartPr>
              <p14:xfrm>
                <a:off x="4045740" y="4665540"/>
                <a:ext cx="193680" cy="198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44BF961-28C7-85E3-6789-F2989285C0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83100" y="4602900"/>
                  <a:ext cx="319320" cy="21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9D222B-AB9F-7E1B-13D8-ADCD11EE28AD}"/>
                    </a:ext>
                  </a:extLst>
                </p14:cNvPr>
                <p14:cNvContentPartPr/>
                <p14:nvPr/>
              </p14:nvContentPartPr>
              <p14:xfrm>
                <a:off x="4274700" y="465546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9D222B-AB9F-7E1B-13D8-ADCD11EE28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11700" y="4592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5974C9-EAF5-96CF-019B-81706A6A5646}"/>
              </a:ext>
            </a:extLst>
          </p:cNvPr>
          <p:cNvSpPr/>
          <p:nvPr/>
        </p:nvSpPr>
        <p:spPr>
          <a:xfrm>
            <a:off x="7407815" y="2508610"/>
            <a:ext cx="613675" cy="2168756"/>
          </a:xfrm>
          <a:custGeom>
            <a:avLst/>
            <a:gdLst>
              <a:gd name="connsiteX0" fmla="*/ 419854 w 509127"/>
              <a:gd name="connsiteY0" fmla="*/ 52163 h 2101798"/>
              <a:gd name="connsiteX1" fmla="*/ 203954 w 509127"/>
              <a:gd name="connsiteY1" fmla="*/ 585563 h 2101798"/>
              <a:gd name="connsiteX2" fmla="*/ 127754 w 509127"/>
              <a:gd name="connsiteY2" fmla="*/ 1106263 h 2101798"/>
              <a:gd name="connsiteX3" fmla="*/ 754 w 509127"/>
              <a:gd name="connsiteY3" fmla="*/ 1474563 h 2101798"/>
              <a:gd name="connsiteX4" fmla="*/ 191254 w 509127"/>
              <a:gd name="connsiteY4" fmla="*/ 1919063 h 2101798"/>
              <a:gd name="connsiteX5" fmla="*/ 496054 w 509127"/>
              <a:gd name="connsiteY5" fmla="*/ 1957163 h 2101798"/>
              <a:gd name="connsiteX6" fmla="*/ 419854 w 509127"/>
              <a:gd name="connsiteY6" fmla="*/ 52163 h 210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127" h="2101798">
                <a:moveTo>
                  <a:pt x="419854" y="52163"/>
                </a:moveTo>
                <a:cubicBezTo>
                  <a:pt x="371171" y="-176437"/>
                  <a:pt x="252637" y="409880"/>
                  <a:pt x="203954" y="585563"/>
                </a:cubicBezTo>
                <a:cubicBezTo>
                  <a:pt x="155271" y="761246"/>
                  <a:pt x="161621" y="958096"/>
                  <a:pt x="127754" y="1106263"/>
                </a:cubicBezTo>
                <a:cubicBezTo>
                  <a:pt x="93887" y="1254430"/>
                  <a:pt x="-9829" y="1339096"/>
                  <a:pt x="754" y="1474563"/>
                </a:cubicBezTo>
                <a:cubicBezTo>
                  <a:pt x="11337" y="1610030"/>
                  <a:pt x="108704" y="1838630"/>
                  <a:pt x="191254" y="1919063"/>
                </a:cubicBezTo>
                <a:cubicBezTo>
                  <a:pt x="273804" y="1999496"/>
                  <a:pt x="453721" y="2264080"/>
                  <a:pt x="496054" y="1957163"/>
                </a:cubicBezTo>
                <a:cubicBezTo>
                  <a:pt x="538387" y="1650246"/>
                  <a:pt x="468537" y="280763"/>
                  <a:pt x="419854" y="52163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414FC7-87C7-0AE6-62D7-9DA348A00D60}"/>
              </a:ext>
            </a:extLst>
          </p:cNvPr>
          <p:cNvGrpSpPr/>
          <p:nvPr/>
        </p:nvGrpSpPr>
        <p:grpSpPr>
          <a:xfrm>
            <a:off x="7918237" y="4628323"/>
            <a:ext cx="19080" cy="28440"/>
            <a:chOff x="7918237" y="4628323"/>
            <a:chExt cx="19080" cy="2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F35893-8275-E4C8-92B8-4DDA5EB4F45D}"/>
                    </a:ext>
                  </a:extLst>
                </p14:cNvPr>
                <p14:cNvContentPartPr/>
                <p14:nvPr/>
              </p14:nvContentPartPr>
              <p14:xfrm>
                <a:off x="7936957" y="4628323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F35893-8275-E4C8-92B8-4DDA5EB4F4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74317" y="45656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DC41E12-8F7B-4980-ACEC-C5B8C22587B4}"/>
                    </a:ext>
                  </a:extLst>
                </p14:cNvPr>
                <p14:cNvContentPartPr/>
                <p14:nvPr/>
              </p14:nvContentPartPr>
              <p14:xfrm>
                <a:off x="7918237" y="4656403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DC41E12-8F7B-4980-ACEC-C5B8C22587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5237" y="45937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BC0810A-F818-7A3E-1FC8-B1C00FC2019F}"/>
                  </a:ext>
                </a:extLst>
              </p14:cNvPr>
              <p14:cNvContentPartPr/>
              <p14:nvPr/>
            </p14:nvContentPartPr>
            <p14:xfrm>
              <a:off x="7946317" y="2478763"/>
              <a:ext cx="21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BC0810A-F818-7A3E-1FC8-B1C00FC201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3677" y="2416123"/>
                <a:ext cx="1278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78F204A-4800-FADC-449C-D1C0114406D3}"/>
                  </a:ext>
                </a:extLst>
              </p14:cNvPr>
              <p14:cNvContentPartPr/>
              <p14:nvPr/>
            </p14:nvContentPartPr>
            <p14:xfrm>
              <a:off x="7927597" y="253564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78F204A-4800-FADC-449C-D1C011440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4597" y="2472643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721C91A-3447-8A38-57F4-20C8AA7780B0}"/>
              </a:ext>
            </a:extLst>
          </p:cNvPr>
          <p:cNvSpPr txBox="1"/>
          <p:nvPr/>
        </p:nvSpPr>
        <p:spPr>
          <a:xfrm>
            <a:off x="553709" y="1843950"/>
            <a:ext cx="36103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Implementing </a:t>
            </a:r>
            <a:r>
              <a:rPr lang="en-US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Spacio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 means seamlessly integrating its interactive features into educational settings, enriching the learning experience for students and supporting teachers with training sessions to maximize its benefits.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4D9C4A-E8CA-EB2D-A59B-07359AD8735F}"/>
              </a:ext>
            </a:extLst>
          </p:cNvPr>
          <p:cNvSpPr/>
          <p:nvPr/>
        </p:nvSpPr>
        <p:spPr>
          <a:xfrm>
            <a:off x="5138394" y="2903585"/>
            <a:ext cx="1915211" cy="1572926"/>
          </a:xfrm>
          <a:custGeom>
            <a:avLst/>
            <a:gdLst>
              <a:gd name="connsiteX0" fmla="*/ 246628 w 1915211"/>
              <a:gd name="connsiteY0" fmla="*/ 46932 h 1572926"/>
              <a:gd name="connsiteX1" fmla="*/ 708542 w 1915211"/>
              <a:gd name="connsiteY1" fmla="*/ 244895 h 1572926"/>
              <a:gd name="connsiteX2" fmla="*/ 1293004 w 1915211"/>
              <a:gd name="connsiteY2" fmla="*/ 9225 h 1572926"/>
              <a:gd name="connsiteX3" fmla="*/ 1915173 w 1915211"/>
              <a:gd name="connsiteY3" fmla="*/ 631394 h 1572926"/>
              <a:gd name="connsiteX4" fmla="*/ 1264723 w 1915211"/>
              <a:gd name="connsiteY4" fmla="*/ 1555221 h 1572926"/>
              <a:gd name="connsiteX5" fmla="*/ 58092 w 1915211"/>
              <a:gd name="connsiteY5" fmla="*/ 1149868 h 1572926"/>
              <a:gd name="connsiteX6" fmla="*/ 246628 w 1915211"/>
              <a:gd name="connsiteY6" fmla="*/ 46932 h 157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5211" h="1572926">
                <a:moveTo>
                  <a:pt x="246628" y="46932"/>
                </a:moveTo>
                <a:cubicBezTo>
                  <a:pt x="355036" y="-103897"/>
                  <a:pt x="534146" y="251179"/>
                  <a:pt x="708542" y="244895"/>
                </a:cubicBezTo>
                <a:cubicBezTo>
                  <a:pt x="882938" y="238611"/>
                  <a:pt x="1091899" y="-55192"/>
                  <a:pt x="1293004" y="9225"/>
                </a:cubicBezTo>
                <a:cubicBezTo>
                  <a:pt x="1494109" y="73642"/>
                  <a:pt x="1919887" y="373728"/>
                  <a:pt x="1915173" y="631394"/>
                </a:cubicBezTo>
                <a:cubicBezTo>
                  <a:pt x="1910460" y="889060"/>
                  <a:pt x="1574237" y="1468809"/>
                  <a:pt x="1264723" y="1555221"/>
                </a:cubicBezTo>
                <a:cubicBezTo>
                  <a:pt x="955210" y="1641633"/>
                  <a:pt x="229346" y="1396536"/>
                  <a:pt x="58092" y="1149868"/>
                </a:cubicBezTo>
                <a:cubicBezTo>
                  <a:pt x="-113162" y="903200"/>
                  <a:pt x="138220" y="197761"/>
                  <a:pt x="246628" y="46932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Play with solid fill">
            <a:extLst>
              <a:ext uri="{FF2B5EF4-FFF2-40B4-BE49-F238E27FC236}">
                <a16:creationId xmlns:a16="http://schemas.microsoft.com/office/drawing/2014/main" id="{20AB4C75-F3ED-5AF7-5BED-7A667BE5E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5638799" y="3294993"/>
            <a:ext cx="914400" cy="9144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C5E20D5-42B7-365D-9880-49B0D06CBDFC}"/>
              </a:ext>
            </a:extLst>
          </p:cNvPr>
          <p:cNvSpPr/>
          <p:nvPr/>
        </p:nvSpPr>
        <p:spPr>
          <a:xfrm>
            <a:off x="-283408" y="-300822"/>
            <a:ext cx="1677138" cy="1987888"/>
          </a:xfrm>
          <a:custGeom>
            <a:avLst/>
            <a:gdLst>
              <a:gd name="connsiteX0" fmla="*/ 1591508 w 1677138"/>
              <a:gd name="connsiteY0" fmla="*/ 300822 h 1987888"/>
              <a:gd name="connsiteX1" fmla="*/ 1553408 w 1677138"/>
              <a:gd name="connsiteY1" fmla="*/ 948522 h 1987888"/>
              <a:gd name="connsiteX2" fmla="*/ 905708 w 1677138"/>
              <a:gd name="connsiteY2" fmla="*/ 1088222 h 1987888"/>
              <a:gd name="connsiteX3" fmla="*/ 778708 w 1677138"/>
              <a:gd name="connsiteY3" fmla="*/ 1735922 h 1987888"/>
              <a:gd name="connsiteX4" fmla="*/ 80208 w 1677138"/>
              <a:gd name="connsiteY4" fmla="*/ 1875622 h 1987888"/>
              <a:gd name="connsiteX5" fmla="*/ 181808 w 1677138"/>
              <a:gd name="connsiteY5" fmla="*/ 135722 h 1987888"/>
              <a:gd name="connsiteX6" fmla="*/ 1566108 w 1677138"/>
              <a:gd name="connsiteY6" fmla="*/ 135722 h 1987888"/>
              <a:gd name="connsiteX7" fmla="*/ 1591508 w 1677138"/>
              <a:gd name="connsiteY7" fmla="*/ 300822 h 198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7138" h="1987888">
                <a:moveTo>
                  <a:pt x="1591508" y="300822"/>
                </a:moveTo>
                <a:cubicBezTo>
                  <a:pt x="1589391" y="436289"/>
                  <a:pt x="1667708" y="817289"/>
                  <a:pt x="1553408" y="948522"/>
                </a:cubicBezTo>
                <a:cubicBezTo>
                  <a:pt x="1439108" y="1079755"/>
                  <a:pt x="1034825" y="956989"/>
                  <a:pt x="905708" y="1088222"/>
                </a:cubicBezTo>
                <a:cubicBezTo>
                  <a:pt x="776591" y="1219455"/>
                  <a:pt x="916291" y="1604689"/>
                  <a:pt x="778708" y="1735922"/>
                </a:cubicBezTo>
                <a:cubicBezTo>
                  <a:pt x="641125" y="1867155"/>
                  <a:pt x="179691" y="2142322"/>
                  <a:pt x="80208" y="1875622"/>
                </a:cubicBezTo>
                <a:cubicBezTo>
                  <a:pt x="-19275" y="1608922"/>
                  <a:pt x="-65842" y="425705"/>
                  <a:pt x="181808" y="135722"/>
                </a:cubicBezTo>
                <a:cubicBezTo>
                  <a:pt x="429458" y="-154261"/>
                  <a:pt x="1333275" y="106089"/>
                  <a:pt x="1566108" y="135722"/>
                </a:cubicBezTo>
                <a:cubicBezTo>
                  <a:pt x="1798941" y="165355"/>
                  <a:pt x="1593625" y="165355"/>
                  <a:pt x="1591508" y="300822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E78003-CAAA-2F85-B462-E81B78FD8D46}"/>
              </a:ext>
            </a:extLst>
          </p:cNvPr>
          <p:cNvSpPr/>
          <p:nvPr/>
        </p:nvSpPr>
        <p:spPr>
          <a:xfrm>
            <a:off x="-684206" y="5242251"/>
            <a:ext cx="1561551" cy="1909174"/>
          </a:xfrm>
          <a:custGeom>
            <a:avLst/>
            <a:gdLst>
              <a:gd name="connsiteX0" fmla="*/ 511525 w 1561551"/>
              <a:gd name="connsiteY0" fmla="*/ 187479 h 1909174"/>
              <a:gd name="connsiteX1" fmla="*/ 625825 w 1561551"/>
              <a:gd name="connsiteY1" fmla="*/ 22379 h 1909174"/>
              <a:gd name="connsiteX2" fmla="*/ 956025 w 1561551"/>
              <a:gd name="connsiteY2" fmla="*/ 98579 h 1909174"/>
              <a:gd name="connsiteX3" fmla="*/ 854425 w 1561551"/>
              <a:gd name="connsiteY3" fmla="*/ 530379 h 1909174"/>
              <a:gd name="connsiteX4" fmla="*/ 752825 w 1561551"/>
              <a:gd name="connsiteY4" fmla="*/ 936779 h 1909174"/>
              <a:gd name="connsiteX5" fmla="*/ 740125 w 1561551"/>
              <a:gd name="connsiteY5" fmla="*/ 1292379 h 1909174"/>
              <a:gd name="connsiteX6" fmla="*/ 1006825 w 1561551"/>
              <a:gd name="connsiteY6" fmla="*/ 1406679 h 1909174"/>
              <a:gd name="connsiteX7" fmla="*/ 1349725 w 1561551"/>
              <a:gd name="connsiteY7" fmla="*/ 1457479 h 1909174"/>
              <a:gd name="connsiteX8" fmla="*/ 1476725 w 1561551"/>
              <a:gd name="connsiteY8" fmla="*/ 1762279 h 1909174"/>
              <a:gd name="connsiteX9" fmla="*/ 28925 w 1561551"/>
              <a:gd name="connsiteY9" fmla="*/ 1787679 h 1909174"/>
              <a:gd name="connsiteX10" fmla="*/ 511525 w 1561551"/>
              <a:gd name="connsiteY10" fmla="*/ 187479 h 190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551" h="1909174">
                <a:moveTo>
                  <a:pt x="511525" y="187479"/>
                </a:moveTo>
                <a:cubicBezTo>
                  <a:pt x="611008" y="-106738"/>
                  <a:pt x="551742" y="37196"/>
                  <a:pt x="625825" y="22379"/>
                </a:cubicBezTo>
                <a:cubicBezTo>
                  <a:pt x="699908" y="7562"/>
                  <a:pt x="917925" y="13912"/>
                  <a:pt x="956025" y="98579"/>
                </a:cubicBezTo>
                <a:cubicBezTo>
                  <a:pt x="994125" y="183246"/>
                  <a:pt x="888292" y="390679"/>
                  <a:pt x="854425" y="530379"/>
                </a:cubicBezTo>
                <a:cubicBezTo>
                  <a:pt x="820558" y="670079"/>
                  <a:pt x="771875" y="809779"/>
                  <a:pt x="752825" y="936779"/>
                </a:cubicBezTo>
                <a:cubicBezTo>
                  <a:pt x="733775" y="1063779"/>
                  <a:pt x="697792" y="1214062"/>
                  <a:pt x="740125" y="1292379"/>
                </a:cubicBezTo>
                <a:cubicBezTo>
                  <a:pt x="782458" y="1370696"/>
                  <a:pt x="905225" y="1379162"/>
                  <a:pt x="1006825" y="1406679"/>
                </a:cubicBezTo>
                <a:cubicBezTo>
                  <a:pt x="1108425" y="1434196"/>
                  <a:pt x="1271408" y="1398212"/>
                  <a:pt x="1349725" y="1457479"/>
                </a:cubicBezTo>
                <a:cubicBezTo>
                  <a:pt x="1428042" y="1516746"/>
                  <a:pt x="1696858" y="1707246"/>
                  <a:pt x="1476725" y="1762279"/>
                </a:cubicBezTo>
                <a:cubicBezTo>
                  <a:pt x="1256592" y="1817312"/>
                  <a:pt x="187675" y="2048029"/>
                  <a:pt x="28925" y="1787679"/>
                </a:cubicBezTo>
                <a:cubicBezTo>
                  <a:pt x="-129825" y="1527329"/>
                  <a:pt x="412042" y="481696"/>
                  <a:pt x="511525" y="187479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55DAAB-47EB-BD5D-1B84-834F0EC7238A}"/>
              </a:ext>
            </a:extLst>
          </p:cNvPr>
          <p:cNvSpPr/>
          <p:nvPr/>
        </p:nvSpPr>
        <p:spPr>
          <a:xfrm>
            <a:off x="8660678" y="-171674"/>
            <a:ext cx="2747934" cy="801296"/>
          </a:xfrm>
          <a:custGeom>
            <a:avLst/>
            <a:gdLst>
              <a:gd name="connsiteX0" fmla="*/ 203336 w 2747934"/>
              <a:gd name="connsiteY0" fmla="*/ 100195 h 801296"/>
              <a:gd name="connsiteX1" fmla="*/ 203336 w 2747934"/>
              <a:gd name="connsiteY1" fmla="*/ 392295 h 801296"/>
              <a:gd name="connsiteX2" fmla="*/ 787536 w 2747934"/>
              <a:gd name="connsiteY2" fmla="*/ 379595 h 801296"/>
              <a:gd name="connsiteX3" fmla="*/ 1016136 w 2747934"/>
              <a:gd name="connsiteY3" fmla="*/ 760595 h 801296"/>
              <a:gd name="connsiteX4" fmla="*/ 1689236 w 2747934"/>
              <a:gd name="connsiteY4" fmla="*/ 773295 h 801296"/>
              <a:gd name="connsiteX5" fmla="*/ 2311536 w 2747934"/>
              <a:gd name="connsiteY5" fmla="*/ 608195 h 801296"/>
              <a:gd name="connsiteX6" fmla="*/ 2629036 w 2747934"/>
              <a:gd name="connsiteY6" fmla="*/ 36695 h 801296"/>
              <a:gd name="connsiteX7" fmla="*/ 203336 w 2747934"/>
              <a:gd name="connsiteY7" fmla="*/ 100195 h 80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47934" h="801296">
                <a:moveTo>
                  <a:pt x="203336" y="100195"/>
                </a:moveTo>
                <a:cubicBezTo>
                  <a:pt x="-200947" y="159462"/>
                  <a:pt x="105969" y="345728"/>
                  <a:pt x="203336" y="392295"/>
                </a:cubicBezTo>
                <a:cubicBezTo>
                  <a:pt x="300703" y="438862"/>
                  <a:pt x="652069" y="318212"/>
                  <a:pt x="787536" y="379595"/>
                </a:cubicBezTo>
                <a:cubicBezTo>
                  <a:pt x="923003" y="440978"/>
                  <a:pt x="865853" y="694978"/>
                  <a:pt x="1016136" y="760595"/>
                </a:cubicBezTo>
                <a:cubicBezTo>
                  <a:pt x="1166419" y="826212"/>
                  <a:pt x="1473336" y="798695"/>
                  <a:pt x="1689236" y="773295"/>
                </a:cubicBezTo>
                <a:cubicBezTo>
                  <a:pt x="1905136" y="747895"/>
                  <a:pt x="2154903" y="730962"/>
                  <a:pt x="2311536" y="608195"/>
                </a:cubicBezTo>
                <a:cubicBezTo>
                  <a:pt x="2468169" y="485428"/>
                  <a:pt x="2976169" y="125595"/>
                  <a:pt x="2629036" y="36695"/>
                </a:cubicBezTo>
                <a:cubicBezTo>
                  <a:pt x="2281903" y="-52205"/>
                  <a:pt x="607619" y="40928"/>
                  <a:pt x="203336" y="100195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>
                <a:extLst>
                  <a:ext uri="{FF2B5EF4-FFF2-40B4-BE49-F238E27FC236}">
                    <a16:creationId xmlns:a16="http://schemas.microsoft.com/office/drawing/2014/main" id="{204949A7-3964-6C1D-FFF4-D138F9B3BE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8248347"/>
                  </p:ext>
                </p:extLst>
              </p:nvPr>
            </p:nvGraphicFramePr>
            <p:xfrm rot="10800000">
              <a:off x="9033437" y="930443"/>
              <a:ext cx="1963687" cy="4323898"/>
            </p:xfrm>
            <a:graphic>
              <a:graphicData uri="http://schemas.microsoft.com/office/drawing/2017/model3d">
                <am3d:model3d r:embed="rId13">
                  <am3d:spPr>
                    <a:xfrm rot="10800000">
                      <a:off x="0" y="0"/>
                      <a:ext cx="1963687" cy="432389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48792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>
                <a:extLst>
                  <a:ext uri="{FF2B5EF4-FFF2-40B4-BE49-F238E27FC236}">
                    <a16:creationId xmlns:a16="http://schemas.microsoft.com/office/drawing/2014/main" id="{204949A7-3964-6C1D-FFF4-D138F9B3BE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>
                <a:off x="9033437" y="930443"/>
                <a:ext cx="1963687" cy="4323898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Graphic 39" descr="Play with solid fill">
            <a:extLst>
              <a:ext uri="{FF2B5EF4-FFF2-40B4-BE49-F238E27FC236}">
                <a16:creationId xmlns:a16="http://schemas.microsoft.com/office/drawing/2014/main" id="{A3F89D91-3E4A-4FF2-D5A3-5A3E5A729D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5638799" y="3294993"/>
            <a:ext cx="914400" cy="91440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419906F8-9585-41F9-709E-79C7286773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7971453"/>
                  </p:ext>
                </p:extLst>
              </p:nvPr>
            </p:nvGraphicFramePr>
            <p:xfrm rot="16200000">
              <a:off x="14171375" y="3642773"/>
              <a:ext cx="1835504" cy="4041648"/>
            </p:xfrm>
            <a:graphic>
              <a:graphicData uri="http://schemas.microsoft.com/office/drawing/2017/model3d">
                <am3d:model3d r:embed="rId17">
                  <am3d:spPr>
                    <a:xfrm rot="16200000">
                      <a:off x="0" y="0"/>
                      <a:ext cx="1835504" cy="404164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4560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419906F8-9585-41F9-709E-79C7286773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16200000">
                <a:off x="14171375" y="3642773"/>
                <a:ext cx="1835504" cy="4041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1B9B9C75-A476-3F56-39DC-0F0BAB52F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6809684"/>
                  </p:ext>
                </p:extLst>
              </p:nvPr>
            </p:nvGraphicFramePr>
            <p:xfrm rot="5400000">
              <a:off x="-3108446" y="-131582"/>
              <a:ext cx="1834195" cy="4038767"/>
            </p:xfrm>
            <a:graphic>
              <a:graphicData uri="http://schemas.microsoft.com/office/drawing/2017/model3d">
                <am3d:model3d r:embed="rId19">
                  <am3d:spPr>
                    <a:xfrm rot="5400000">
                      <a:off x="0" y="0"/>
                      <a:ext cx="1834195" cy="4038767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4557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1B9B9C75-A476-3F56-39DC-0F0BAB52F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5400000">
                <a:off x="-3108446" y="-131582"/>
                <a:ext cx="1834195" cy="4038767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B82210E-EB9E-E5F0-C779-DD9EC7C4E4D3}"/>
              </a:ext>
            </a:extLst>
          </p:cNvPr>
          <p:cNvSpPr/>
          <p:nvPr/>
        </p:nvSpPr>
        <p:spPr>
          <a:xfrm>
            <a:off x="-6307398" y="970704"/>
            <a:ext cx="1365820" cy="1961580"/>
          </a:xfrm>
          <a:custGeom>
            <a:avLst/>
            <a:gdLst>
              <a:gd name="connsiteX0" fmla="*/ 58998 w 1365820"/>
              <a:gd name="connsiteY0" fmla="*/ 458046 h 1961580"/>
              <a:gd name="connsiteX1" fmla="*/ 1030548 w 1365820"/>
              <a:gd name="connsiteY1" fmla="*/ 846 h 1961580"/>
              <a:gd name="connsiteX2" fmla="*/ 1278198 w 1365820"/>
              <a:gd name="connsiteY2" fmla="*/ 553296 h 1961580"/>
              <a:gd name="connsiteX3" fmla="*/ 1278198 w 1365820"/>
              <a:gd name="connsiteY3" fmla="*/ 1905846 h 1961580"/>
              <a:gd name="connsiteX4" fmla="*/ 230448 w 1365820"/>
              <a:gd name="connsiteY4" fmla="*/ 1581996 h 1961580"/>
              <a:gd name="connsiteX5" fmla="*/ 58998 w 1365820"/>
              <a:gd name="connsiteY5" fmla="*/ 458046 h 196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5820" h="1961580">
                <a:moveTo>
                  <a:pt x="58998" y="458046"/>
                </a:moveTo>
                <a:cubicBezTo>
                  <a:pt x="192348" y="194521"/>
                  <a:pt x="827348" y="-15029"/>
                  <a:pt x="1030548" y="846"/>
                </a:cubicBezTo>
                <a:cubicBezTo>
                  <a:pt x="1233748" y="16721"/>
                  <a:pt x="1236923" y="235796"/>
                  <a:pt x="1278198" y="553296"/>
                </a:cubicBezTo>
                <a:cubicBezTo>
                  <a:pt x="1319473" y="870796"/>
                  <a:pt x="1452823" y="1734396"/>
                  <a:pt x="1278198" y="1905846"/>
                </a:cubicBezTo>
                <a:cubicBezTo>
                  <a:pt x="1103573" y="2077296"/>
                  <a:pt x="427298" y="1820121"/>
                  <a:pt x="230448" y="1581996"/>
                </a:cubicBezTo>
                <a:cubicBezTo>
                  <a:pt x="33598" y="1343871"/>
                  <a:pt x="-74352" y="721571"/>
                  <a:pt x="58998" y="458046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664578A-455C-1187-5CFA-BCAF66C5A579}"/>
              </a:ext>
            </a:extLst>
          </p:cNvPr>
          <p:cNvSpPr/>
          <p:nvPr/>
        </p:nvSpPr>
        <p:spPr>
          <a:xfrm>
            <a:off x="17308141" y="4841326"/>
            <a:ext cx="1628392" cy="1299248"/>
          </a:xfrm>
          <a:custGeom>
            <a:avLst/>
            <a:gdLst>
              <a:gd name="connsiteX0" fmla="*/ 8309 w 1628392"/>
              <a:gd name="connsiteY0" fmla="*/ 1006777 h 1299248"/>
              <a:gd name="connsiteX1" fmla="*/ 351209 w 1628392"/>
              <a:gd name="connsiteY1" fmla="*/ 149527 h 1299248"/>
              <a:gd name="connsiteX2" fmla="*/ 1227509 w 1628392"/>
              <a:gd name="connsiteY2" fmla="*/ 92377 h 1299248"/>
              <a:gd name="connsiteX3" fmla="*/ 1608509 w 1628392"/>
              <a:gd name="connsiteY3" fmla="*/ 1102027 h 1299248"/>
              <a:gd name="connsiteX4" fmla="*/ 656009 w 1628392"/>
              <a:gd name="connsiteY4" fmla="*/ 1292527 h 1299248"/>
              <a:gd name="connsiteX5" fmla="*/ 8309 w 1628392"/>
              <a:gd name="connsiteY5" fmla="*/ 1006777 h 129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8392" h="1299248">
                <a:moveTo>
                  <a:pt x="8309" y="1006777"/>
                </a:moveTo>
                <a:cubicBezTo>
                  <a:pt x="-42491" y="816277"/>
                  <a:pt x="148009" y="301927"/>
                  <a:pt x="351209" y="149527"/>
                </a:cubicBezTo>
                <a:cubicBezTo>
                  <a:pt x="554409" y="-2873"/>
                  <a:pt x="1017959" y="-66373"/>
                  <a:pt x="1227509" y="92377"/>
                </a:cubicBezTo>
                <a:cubicBezTo>
                  <a:pt x="1437059" y="251127"/>
                  <a:pt x="1703759" y="902002"/>
                  <a:pt x="1608509" y="1102027"/>
                </a:cubicBezTo>
                <a:cubicBezTo>
                  <a:pt x="1513259" y="1302052"/>
                  <a:pt x="916359" y="1311577"/>
                  <a:pt x="656009" y="1292527"/>
                </a:cubicBezTo>
                <a:cubicBezTo>
                  <a:pt x="395659" y="1273477"/>
                  <a:pt x="59109" y="1197277"/>
                  <a:pt x="8309" y="1006777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2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0.8898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9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25896F0-8A35-C16A-A402-F546D3890B6F}"/>
              </a:ext>
            </a:extLst>
          </p:cNvPr>
          <p:cNvSpPr/>
          <p:nvPr/>
        </p:nvSpPr>
        <p:spPr>
          <a:xfrm>
            <a:off x="-860875" y="-268507"/>
            <a:ext cx="1793194" cy="3237592"/>
          </a:xfrm>
          <a:custGeom>
            <a:avLst/>
            <a:gdLst>
              <a:gd name="connsiteX0" fmla="*/ 58998 w 1365820"/>
              <a:gd name="connsiteY0" fmla="*/ 458046 h 1961580"/>
              <a:gd name="connsiteX1" fmla="*/ 1030548 w 1365820"/>
              <a:gd name="connsiteY1" fmla="*/ 846 h 1961580"/>
              <a:gd name="connsiteX2" fmla="*/ 1278198 w 1365820"/>
              <a:gd name="connsiteY2" fmla="*/ 553296 h 1961580"/>
              <a:gd name="connsiteX3" fmla="*/ 1278198 w 1365820"/>
              <a:gd name="connsiteY3" fmla="*/ 1905846 h 1961580"/>
              <a:gd name="connsiteX4" fmla="*/ 230448 w 1365820"/>
              <a:gd name="connsiteY4" fmla="*/ 1581996 h 1961580"/>
              <a:gd name="connsiteX5" fmla="*/ 58998 w 1365820"/>
              <a:gd name="connsiteY5" fmla="*/ 458046 h 1961580"/>
              <a:gd name="connsiteX0" fmla="*/ 99777 w 1675535"/>
              <a:gd name="connsiteY0" fmla="*/ 1562265 h 3065799"/>
              <a:gd name="connsiteX1" fmla="*/ 1623777 w 1675535"/>
              <a:gd name="connsiteY1" fmla="*/ 165 h 3065799"/>
              <a:gd name="connsiteX2" fmla="*/ 1318977 w 1675535"/>
              <a:gd name="connsiteY2" fmla="*/ 1657515 h 3065799"/>
              <a:gd name="connsiteX3" fmla="*/ 1318977 w 1675535"/>
              <a:gd name="connsiteY3" fmla="*/ 3010065 h 3065799"/>
              <a:gd name="connsiteX4" fmla="*/ 271227 w 1675535"/>
              <a:gd name="connsiteY4" fmla="*/ 2686215 h 3065799"/>
              <a:gd name="connsiteX5" fmla="*/ 99777 w 1675535"/>
              <a:gd name="connsiteY5" fmla="*/ 1562265 h 3065799"/>
              <a:gd name="connsiteX0" fmla="*/ 99777 w 1952922"/>
              <a:gd name="connsiteY0" fmla="*/ 1754225 h 3257759"/>
              <a:gd name="connsiteX1" fmla="*/ 1623777 w 1952922"/>
              <a:gd name="connsiteY1" fmla="*/ 192125 h 3257759"/>
              <a:gd name="connsiteX2" fmla="*/ 1318977 w 1952922"/>
              <a:gd name="connsiteY2" fmla="*/ 1849475 h 3257759"/>
              <a:gd name="connsiteX3" fmla="*/ 1318977 w 1952922"/>
              <a:gd name="connsiteY3" fmla="*/ 3202025 h 3257759"/>
              <a:gd name="connsiteX4" fmla="*/ 271227 w 1952922"/>
              <a:gd name="connsiteY4" fmla="*/ 2878175 h 3257759"/>
              <a:gd name="connsiteX5" fmla="*/ 99777 w 1952922"/>
              <a:gd name="connsiteY5" fmla="*/ 1754225 h 3257759"/>
              <a:gd name="connsiteX0" fmla="*/ 99777 w 1791888"/>
              <a:gd name="connsiteY0" fmla="*/ 1563522 h 3067056"/>
              <a:gd name="connsiteX1" fmla="*/ 1623777 w 1791888"/>
              <a:gd name="connsiteY1" fmla="*/ 1422 h 3067056"/>
              <a:gd name="connsiteX2" fmla="*/ 1719027 w 1791888"/>
              <a:gd name="connsiteY2" fmla="*/ 1849272 h 3067056"/>
              <a:gd name="connsiteX3" fmla="*/ 1318977 w 1791888"/>
              <a:gd name="connsiteY3" fmla="*/ 3011322 h 3067056"/>
              <a:gd name="connsiteX4" fmla="*/ 271227 w 1791888"/>
              <a:gd name="connsiteY4" fmla="*/ 2687472 h 3067056"/>
              <a:gd name="connsiteX5" fmla="*/ 99777 w 1791888"/>
              <a:gd name="connsiteY5" fmla="*/ 1563522 h 3067056"/>
              <a:gd name="connsiteX0" fmla="*/ 101083 w 1793194"/>
              <a:gd name="connsiteY0" fmla="*/ 439957 h 3237592"/>
              <a:gd name="connsiteX1" fmla="*/ 1625083 w 1793194"/>
              <a:gd name="connsiteY1" fmla="*/ 135157 h 3237592"/>
              <a:gd name="connsiteX2" fmla="*/ 1720333 w 1793194"/>
              <a:gd name="connsiteY2" fmla="*/ 1983007 h 3237592"/>
              <a:gd name="connsiteX3" fmla="*/ 1320283 w 1793194"/>
              <a:gd name="connsiteY3" fmla="*/ 3145057 h 3237592"/>
              <a:gd name="connsiteX4" fmla="*/ 272533 w 1793194"/>
              <a:gd name="connsiteY4" fmla="*/ 2821207 h 3237592"/>
              <a:gd name="connsiteX5" fmla="*/ 101083 w 1793194"/>
              <a:gd name="connsiteY5" fmla="*/ 439957 h 323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3194" h="3237592">
                <a:moveTo>
                  <a:pt x="101083" y="439957"/>
                </a:moveTo>
                <a:cubicBezTo>
                  <a:pt x="326508" y="-7718"/>
                  <a:pt x="1355208" y="-122018"/>
                  <a:pt x="1625083" y="135157"/>
                </a:cubicBezTo>
                <a:cubicBezTo>
                  <a:pt x="1894958" y="392332"/>
                  <a:pt x="1771133" y="1481357"/>
                  <a:pt x="1720333" y="1983007"/>
                </a:cubicBezTo>
                <a:cubicBezTo>
                  <a:pt x="1669533" y="2484657"/>
                  <a:pt x="1494908" y="2973607"/>
                  <a:pt x="1320283" y="3145057"/>
                </a:cubicBezTo>
                <a:cubicBezTo>
                  <a:pt x="1145658" y="3316507"/>
                  <a:pt x="475733" y="3272057"/>
                  <a:pt x="272533" y="2821207"/>
                </a:cubicBezTo>
                <a:cubicBezTo>
                  <a:pt x="69333" y="2370357"/>
                  <a:pt x="-124342" y="887632"/>
                  <a:pt x="101083" y="439957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8EF2AE-8228-461E-C76D-0045BAEDE30E}"/>
              </a:ext>
            </a:extLst>
          </p:cNvPr>
          <p:cNvSpPr/>
          <p:nvPr/>
        </p:nvSpPr>
        <p:spPr>
          <a:xfrm>
            <a:off x="11153774" y="3918622"/>
            <a:ext cx="1665441" cy="3302568"/>
          </a:xfrm>
          <a:custGeom>
            <a:avLst/>
            <a:gdLst>
              <a:gd name="connsiteX0" fmla="*/ 8309 w 1628392"/>
              <a:gd name="connsiteY0" fmla="*/ 1006777 h 1299248"/>
              <a:gd name="connsiteX1" fmla="*/ 351209 w 1628392"/>
              <a:gd name="connsiteY1" fmla="*/ 149527 h 1299248"/>
              <a:gd name="connsiteX2" fmla="*/ 1227509 w 1628392"/>
              <a:gd name="connsiteY2" fmla="*/ 92377 h 1299248"/>
              <a:gd name="connsiteX3" fmla="*/ 1608509 w 1628392"/>
              <a:gd name="connsiteY3" fmla="*/ 1102027 h 1299248"/>
              <a:gd name="connsiteX4" fmla="*/ 656009 w 1628392"/>
              <a:gd name="connsiteY4" fmla="*/ 1292527 h 1299248"/>
              <a:gd name="connsiteX5" fmla="*/ 8309 w 1628392"/>
              <a:gd name="connsiteY5" fmla="*/ 1006777 h 1299248"/>
              <a:gd name="connsiteX0" fmla="*/ 10029 w 1630112"/>
              <a:gd name="connsiteY0" fmla="*/ 1006777 h 2207217"/>
              <a:gd name="connsiteX1" fmla="*/ 352929 w 1630112"/>
              <a:gd name="connsiteY1" fmla="*/ 149527 h 2207217"/>
              <a:gd name="connsiteX2" fmla="*/ 1229229 w 1630112"/>
              <a:gd name="connsiteY2" fmla="*/ 92377 h 2207217"/>
              <a:gd name="connsiteX3" fmla="*/ 1610229 w 1630112"/>
              <a:gd name="connsiteY3" fmla="*/ 1102027 h 2207217"/>
              <a:gd name="connsiteX4" fmla="*/ 695829 w 1630112"/>
              <a:gd name="connsiteY4" fmla="*/ 2206927 h 2207217"/>
              <a:gd name="connsiteX5" fmla="*/ 10029 w 1630112"/>
              <a:gd name="connsiteY5" fmla="*/ 1006777 h 2207217"/>
              <a:gd name="connsiteX0" fmla="*/ 11076 w 1645232"/>
              <a:gd name="connsiteY0" fmla="*/ 2074110 h 3274550"/>
              <a:gd name="connsiteX1" fmla="*/ 353976 w 1645232"/>
              <a:gd name="connsiteY1" fmla="*/ 1216860 h 3274550"/>
              <a:gd name="connsiteX2" fmla="*/ 1382676 w 1645232"/>
              <a:gd name="connsiteY2" fmla="*/ 16710 h 3274550"/>
              <a:gd name="connsiteX3" fmla="*/ 1611276 w 1645232"/>
              <a:gd name="connsiteY3" fmla="*/ 2169360 h 3274550"/>
              <a:gd name="connsiteX4" fmla="*/ 696876 w 1645232"/>
              <a:gd name="connsiteY4" fmla="*/ 3274260 h 3274550"/>
              <a:gd name="connsiteX5" fmla="*/ 11076 w 1645232"/>
              <a:gd name="connsiteY5" fmla="*/ 2074110 h 3274550"/>
              <a:gd name="connsiteX0" fmla="*/ 28575 w 1665441"/>
              <a:gd name="connsiteY0" fmla="*/ 2102128 h 3302568"/>
              <a:gd name="connsiteX1" fmla="*/ 257175 w 1665441"/>
              <a:gd name="connsiteY1" fmla="*/ 844828 h 3302568"/>
              <a:gd name="connsiteX2" fmla="*/ 1400175 w 1665441"/>
              <a:gd name="connsiteY2" fmla="*/ 44728 h 3302568"/>
              <a:gd name="connsiteX3" fmla="*/ 1628775 w 1665441"/>
              <a:gd name="connsiteY3" fmla="*/ 2197378 h 3302568"/>
              <a:gd name="connsiteX4" fmla="*/ 714375 w 1665441"/>
              <a:gd name="connsiteY4" fmla="*/ 3302278 h 3302568"/>
              <a:gd name="connsiteX5" fmla="*/ 28575 w 1665441"/>
              <a:gd name="connsiteY5" fmla="*/ 2102128 h 330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5441" h="3302568">
                <a:moveTo>
                  <a:pt x="28575" y="2102128"/>
                </a:moveTo>
                <a:cubicBezTo>
                  <a:pt x="-47625" y="1692553"/>
                  <a:pt x="28575" y="1187728"/>
                  <a:pt x="257175" y="844828"/>
                </a:cubicBezTo>
                <a:cubicBezTo>
                  <a:pt x="485775" y="501928"/>
                  <a:pt x="1171575" y="-180697"/>
                  <a:pt x="1400175" y="44728"/>
                </a:cubicBezTo>
                <a:cubicBezTo>
                  <a:pt x="1628775" y="270153"/>
                  <a:pt x="1724025" y="1997353"/>
                  <a:pt x="1628775" y="2197378"/>
                </a:cubicBezTo>
                <a:cubicBezTo>
                  <a:pt x="1533525" y="2397403"/>
                  <a:pt x="974725" y="3321328"/>
                  <a:pt x="714375" y="3302278"/>
                </a:cubicBezTo>
                <a:cubicBezTo>
                  <a:pt x="454025" y="3283228"/>
                  <a:pt x="104775" y="2511703"/>
                  <a:pt x="28575" y="2102128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8643491-CDA5-DDCC-1671-6FC6CA5450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9433109"/>
                  </p:ext>
                </p:extLst>
              </p:nvPr>
            </p:nvGraphicFramePr>
            <p:xfrm rot="16200000">
              <a:off x="8456375" y="3642773"/>
              <a:ext cx="1835504" cy="404164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835504" cy="404164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60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8643491-CDA5-DDCC-1671-6FC6CA5450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8456375" y="3642773"/>
                <a:ext cx="1835504" cy="4041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72B3CF8-9449-3358-B258-E65D407899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310770"/>
                  </p:ext>
                </p:extLst>
              </p:nvPr>
            </p:nvGraphicFramePr>
            <p:xfrm rot="5400000">
              <a:off x="1730254" y="-131582"/>
              <a:ext cx="1834195" cy="4038767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834195" cy="4038767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57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72B3CF8-9449-3358-B258-E65D407899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1730254" y="-131582"/>
                <a:ext cx="1834195" cy="40387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938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42BF1-E94E-800D-030C-A3B858A3B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CB7FE7F-B59F-981D-52F2-498EA835E27C}"/>
              </a:ext>
            </a:extLst>
          </p:cNvPr>
          <p:cNvSpPr/>
          <p:nvPr/>
        </p:nvSpPr>
        <p:spPr>
          <a:xfrm>
            <a:off x="-1040623" y="-536674"/>
            <a:ext cx="5412797" cy="3597983"/>
          </a:xfrm>
          <a:custGeom>
            <a:avLst/>
            <a:gdLst>
              <a:gd name="connsiteX0" fmla="*/ 58998 w 1365820"/>
              <a:gd name="connsiteY0" fmla="*/ 458046 h 1961580"/>
              <a:gd name="connsiteX1" fmla="*/ 1030548 w 1365820"/>
              <a:gd name="connsiteY1" fmla="*/ 846 h 1961580"/>
              <a:gd name="connsiteX2" fmla="*/ 1278198 w 1365820"/>
              <a:gd name="connsiteY2" fmla="*/ 553296 h 1961580"/>
              <a:gd name="connsiteX3" fmla="*/ 1278198 w 1365820"/>
              <a:gd name="connsiteY3" fmla="*/ 1905846 h 1961580"/>
              <a:gd name="connsiteX4" fmla="*/ 230448 w 1365820"/>
              <a:gd name="connsiteY4" fmla="*/ 1581996 h 1961580"/>
              <a:gd name="connsiteX5" fmla="*/ 58998 w 1365820"/>
              <a:gd name="connsiteY5" fmla="*/ 458046 h 1961580"/>
              <a:gd name="connsiteX0" fmla="*/ 99777 w 1675535"/>
              <a:gd name="connsiteY0" fmla="*/ 1562265 h 3065799"/>
              <a:gd name="connsiteX1" fmla="*/ 1623777 w 1675535"/>
              <a:gd name="connsiteY1" fmla="*/ 165 h 3065799"/>
              <a:gd name="connsiteX2" fmla="*/ 1318977 w 1675535"/>
              <a:gd name="connsiteY2" fmla="*/ 1657515 h 3065799"/>
              <a:gd name="connsiteX3" fmla="*/ 1318977 w 1675535"/>
              <a:gd name="connsiteY3" fmla="*/ 3010065 h 3065799"/>
              <a:gd name="connsiteX4" fmla="*/ 271227 w 1675535"/>
              <a:gd name="connsiteY4" fmla="*/ 2686215 h 3065799"/>
              <a:gd name="connsiteX5" fmla="*/ 99777 w 1675535"/>
              <a:gd name="connsiteY5" fmla="*/ 1562265 h 3065799"/>
              <a:gd name="connsiteX0" fmla="*/ 99777 w 1952922"/>
              <a:gd name="connsiteY0" fmla="*/ 1754225 h 3257759"/>
              <a:gd name="connsiteX1" fmla="*/ 1623777 w 1952922"/>
              <a:gd name="connsiteY1" fmla="*/ 192125 h 3257759"/>
              <a:gd name="connsiteX2" fmla="*/ 1318977 w 1952922"/>
              <a:gd name="connsiteY2" fmla="*/ 1849475 h 3257759"/>
              <a:gd name="connsiteX3" fmla="*/ 1318977 w 1952922"/>
              <a:gd name="connsiteY3" fmla="*/ 3202025 h 3257759"/>
              <a:gd name="connsiteX4" fmla="*/ 271227 w 1952922"/>
              <a:gd name="connsiteY4" fmla="*/ 2878175 h 3257759"/>
              <a:gd name="connsiteX5" fmla="*/ 99777 w 1952922"/>
              <a:gd name="connsiteY5" fmla="*/ 1754225 h 3257759"/>
              <a:gd name="connsiteX0" fmla="*/ 99777 w 1791888"/>
              <a:gd name="connsiteY0" fmla="*/ 1563522 h 3067056"/>
              <a:gd name="connsiteX1" fmla="*/ 1623777 w 1791888"/>
              <a:gd name="connsiteY1" fmla="*/ 1422 h 3067056"/>
              <a:gd name="connsiteX2" fmla="*/ 1719027 w 1791888"/>
              <a:gd name="connsiteY2" fmla="*/ 1849272 h 3067056"/>
              <a:gd name="connsiteX3" fmla="*/ 1318977 w 1791888"/>
              <a:gd name="connsiteY3" fmla="*/ 3011322 h 3067056"/>
              <a:gd name="connsiteX4" fmla="*/ 271227 w 1791888"/>
              <a:gd name="connsiteY4" fmla="*/ 2687472 h 3067056"/>
              <a:gd name="connsiteX5" fmla="*/ 99777 w 1791888"/>
              <a:gd name="connsiteY5" fmla="*/ 1563522 h 3067056"/>
              <a:gd name="connsiteX0" fmla="*/ 101083 w 1793194"/>
              <a:gd name="connsiteY0" fmla="*/ 439957 h 3237592"/>
              <a:gd name="connsiteX1" fmla="*/ 1625083 w 1793194"/>
              <a:gd name="connsiteY1" fmla="*/ 135157 h 3237592"/>
              <a:gd name="connsiteX2" fmla="*/ 1720333 w 1793194"/>
              <a:gd name="connsiteY2" fmla="*/ 1983007 h 3237592"/>
              <a:gd name="connsiteX3" fmla="*/ 1320283 w 1793194"/>
              <a:gd name="connsiteY3" fmla="*/ 3145057 h 3237592"/>
              <a:gd name="connsiteX4" fmla="*/ 272533 w 1793194"/>
              <a:gd name="connsiteY4" fmla="*/ 2821207 h 3237592"/>
              <a:gd name="connsiteX5" fmla="*/ 101083 w 1793194"/>
              <a:gd name="connsiteY5" fmla="*/ 439957 h 3237592"/>
              <a:gd name="connsiteX0" fmla="*/ 101083 w 4921483"/>
              <a:gd name="connsiteY0" fmla="*/ 455444 h 3253079"/>
              <a:gd name="connsiteX1" fmla="*/ 1625083 w 4921483"/>
              <a:gd name="connsiteY1" fmla="*/ 150644 h 3253079"/>
              <a:gd name="connsiteX2" fmla="*/ 4920733 w 4921483"/>
              <a:gd name="connsiteY2" fmla="*/ 2208044 h 3253079"/>
              <a:gd name="connsiteX3" fmla="*/ 1320283 w 4921483"/>
              <a:gd name="connsiteY3" fmla="*/ 3160544 h 3253079"/>
              <a:gd name="connsiteX4" fmla="*/ 272533 w 4921483"/>
              <a:gd name="connsiteY4" fmla="*/ 2836694 h 3253079"/>
              <a:gd name="connsiteX5" fmla="*/ 101083 w 4921483"/>
              <a:gd name="connsiteY5" fmla="*/ 455444 h 3253079"/>
              <a:gd name="connsiteX0" fmla="*/ 304166 w 5385407"/>
              <a:gd name="connsiteY0" fmla="*/ 708123 h 3505758"/>
              <a:gd name="connsiteX1" fmla="*/ 4571366 w 5385407"/>
              <a:gd name="connsiteY1" fmla="*/ 98523 h 3505758"/>
              <a:gd name="connsiteX2" fmla="*/ 5123816 w 5385407"/>
              <a:gd name="connsiteY2" fmla="*/ 2460723 h 3505758"/>
              <a:gd name="connsiteX3" fmla="*/ 1523366 w 5385407"/>
              <a:gd name="connsiteY3" fmla="*/ 3413223 h 3505758"/>
              <a:gd name="connsiteX4" fmla="*/ 475616 w 5385407"/>
              <a:gd name="connsiteY4" fmla="*/ 3089373 h 3505758"/>
              <a:gd name="connsiteX5" fmla="*/ 304166 w 5385407"/>
              <a:gd name="connsiteY5" fmla="*/ 708123 h 3505758"/>
              <a:gd name="connsiteX0" fmla="*/ 304166 w 5791503"/>
              <a:gd name="connsiteY0" fmla="*/ 708123 h 3505758"/>
              <a:gd name="connsiteX1" fmla="*/ 4571366 w 5791503"/>
              <a:gd name="connsiteY1" fmla="*/ 98523 h 3505758"/>
              <a:gd name="connsiteX2" fmla="*/ 5123816 w 5791503"/>
              <a:gd name="connsiteY2" fmla="*/ 2460723 h 3505758"/>
              <a:gd name="connsiteX3" fmla="*/ 1523366 w 5791503"/>
              <a:gd name="connsiteY3" fmla="*/ 3413223 h 3505758"/>
              <a:gd name="connsiteX4" fmla="*/ 475616 w 5791503"/>
              <a:gd name="connsiteY4" fmla="*/ 3089373 h 3505758"/>
              <a:gd name="connsiteX5" fmla="*/ 304166 w 5791503"/>
              <a:gd name="connsiteY5" fmla="*/ 708123 h 3505758"/>
              <a:gd name="connsiteX0" fmla="*/ 280831 w 5412797"/>
              <a:gd name="connsiteY0" fmla="*/ 708123 h 3597983"/>
              <a:gd name="connsiteX1" fmla="*/ 4548031 w 5412797"/>
              <a:gd name="connsiteY1" fmla="*/ 98523 h 3597983"/>
              <a:gd name="connsiteX2" fmla="*/ 5100481 w 5412797"/>
              <a:gd name="connsiteY2" fmla="*/ 2460723 h 3597983"/>
              <a:gd name="connsiteX3" fmla="*/ 814231 w 5412797"/>
              <a:gd name="connsiteY3" fmla="*/ 3527523 h 3597983"/>
              <a:gd name="connsiteX4" fmla="*/ 452281 w 5412797"/>
              <a:gd name="connsiteY4" fmla="*/ 3089373 h 3597983"/>
              <a:gd name="connsiteX5" fmla="*/ 280831 w 5412797"/>
              <a:gd name="connsiteY5" fmla="*/ 708123 h 359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2797" h="3597983">
                <a:moveTo>
                  <a:pt x="280831" y="708123"/>
                </a:moveTo>
                <a:cubicBezTo>
                  <a:pt x="963456" y="209648"/>
                  <a:pt x="3744756" y="-193577"/>
                  <a:pt x="4548031" y="98523"/>
                </a:cubicBezTo>
                <a:cubicBezTo>
                  <a:pt x="5351306" y="390623"/>
                  <a:pt x="5722781" y="1889223"/>
                  <a:pt x="5100481" y="2460723"/>
                </a:cubicBezTo>
                <a:cubicBezTo>
                  <a:pt x="4478181" y="3032223"/>
                  <a:pt x="988856" y="3356073"/>
                  <a:pt x="814231" y="3527523"/>
                </a:cubicBezTo>
                <a:cubicBezTo>
                  <a:pt x="639606" y="3698973"/>
                  <a:pt x="541181" y="3559273"/>
                  <a:pt x="452281" y="3089373"/>
                </a:cubicBezTo>
                <a:cubicBezTo>
                  <a:pt x="363381" y="2619473"/>
                  <a:pt x="-401794" y="1206598"/>
                  <a:pt x="280831" y="708123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3161A14-A674-1B60-13AF-94BFABD3F703}"/>
              </a:ext>
            </a:extLst>
          </p:cNvPr>
          <p:cNvSpPr/>
          <p:nvPr/>
        </p:nvSpPr>
        <p:spPr>
          <a:xfrm>
            <a:off x="6895576" y="3839428"/>
            <a:ext cx="6062509" cy="3876903"/>
          </a:xfrm>
          <a:custGeom>
            <a:avLst/>
            <a:gdLst>
              <a:gd name="connsiteX0" fmla="*/ 8309 w 1628392"/>
              <a:gd name="connsiteY0" fmla="*/ 1006777 h 1299248"/>
              <a:gd name="connsiteX1" fmla="*/ 351209 w 1628392"/>
              <a:gd name="connsiteY1" fmla="*/ 149527 h 1299248"/>
              <a:gd name="connsiteX2" fmla="*/ 1227509 w 1628392"/>
              <a:gd name="connsiteY2" fmla="*/ 92377 h 1299248"/>
              <a:gd name="connsiteX3" fmla="*/ 1608509 w 1628392"/>
              <a:gd name="connsiteY3" fmla="*/ 1102027 h 1299248"/>
              <a:gd name="connsiteX4" fmla="*/ 656009 w 1628392"/>
              <a:gd name="connsiteY4" fmla="*/ 1292527 h 1299248"/>
              <a:gd name="connsiteX5" fmla="*/ 8309 w 1628392"/>
              <a:gd name="connsiteY5" fmla="*/ 1006777 h 1299248"/>
              <a:gd name="connsiteX0" fmla="*/ 10029 w 1630112"/>
              <a:gd name="connsiteY0" fmla="*/ 1006777 h 2207217"/>
              <a:gd name="connsiteX1" fmla="*/ 352929 w 1630112"/>
              <a:gd name="connsiteY1" fmla="*/ 149527 h 2207217"/>
              <a:gd name="connsiteX2" fmla="*/ 1229229 w 1630112"/>
              <a:gd name="connsiteY2" fmla="*/ 92377 h 2207217"/>
              <a:gd name="connsiteX3" fmla="*/ 1610229 w 1630112"/>
              <a:gd name="connsiteY3" fmla="*/ 1102027 h 2207217"/>
              <a:gd name="connsiteX4" fmla="*/ 695829 w 1630112"/>
              <a:gd name="connsiteY4" fmla="*/ 2206927 h 2207217"/>
              <a:gd name="connsiteX5" fmla="*/ 10029 w 1630112"/>
              <a:gd name="connsiteY5" fmla="*/ 1006777 h 2207217"/>
              <a:gd name="connsiteX0" fmla="*/ 11076 w 1645232"/>
              <a:gd name="connsiteY0" fmla="*/ 2074110 h 3274550"/>
              <a:gd name="connsiteX1" fmla="*/ 353976 w 1645232"/>
              <a:gd name="connsiteY1" fmla="*/ 1216860 h 3274550"/>
              <a:gd name="connsiteX2" fmla="*/ 1382676 w 1645232"/>
              <a:gd name="connsiteY2" fmla="*/ 16710 h 3274550"/>
              <a:gd name="connsiteX3" fmla="*/ 1611276 w 1645232"/>
              <a:gd name="connsiteY3" fmla="*/ 2169360 h 3274550"/>
              <a:gd name="connsiteX4" fmla="*/ 696876 w 1645232"/>
              <a:gd name="connsiteY4" fmla="*/ 3274260 h 3274550"/>
              <a:gd name="connsiteX5" fmla="*/ 11076 w 1645232"/>
              <a:gd name="connsiteY5" fmla="*/ 2074110 h 3274550"/>
              <a:gd name="connsiteX0" fmla="*/ 28575 w 1665441"/>
              <a:gd name="connsiteY0" fmla="*/ 2102128 h 3302568"/>
              <a:gd name="connsiteX1" fmla="*/ 257175 w 1665441"/>
              <a:gd name="connsiteY1" fmla="*/ 844828 h 3302568"/>
              <a:gd name="connsiteX2" fmla="*/ 1400175 w 1665441"/>
              <a:gd name="connsiteY2" fmla="*/ 44728 h 3302568"/>
              <a:gd name="connsiteX3" fmla="*/ 1628775 w 1665441"/>
              <a:gd name="connsiteY3" fmla="*/ 2197378 h 3302568"/>
              <a:gd name="connsiteX4" fmla="*/ 714375 w 1665441"/>
              <a:gd name="connsiteY4" fmla="*/ 3302278 h 3302568"/>
              <a:gd name="connsiteX5" fmla="*/ 28575 w 1665441"/>
              <a:gd name="connsiteY5" fmla="*/ 2102128 h 3302568"/>
              <a:gd name="connsiteX0" fmla="*/ 1234 w 5714800"/>
              <a:gd name="connsiteY0" fmla="*/ 2159745 h 3302778"/>
              <a:gd name="connsiteX1" fmla="*/ 4306534 w 5714800"/>
              <a:gd name="connsiteY1" fmla="*/ 845295 h 3302778"/>
              <a:gd name="connsiteX2" fmla="*/ 5449534 w 5714800"/>
              <a:gd name="connsiteY2" fmla="*/ 45195 h 3302778"/>
              <a:gd name="connsiteX3" fmla="*/ 5678134 w 5714800"/>
              <a:gd name="connsiteY3" fmla="*/ 2197845 h 3302778"/>
              <a:gd name="connsiteX4" fmla="*/ 4763734 w 5714800"/>
              <a:gd name="connsiteY4" fmla="*/ 3302745 h 3302778"/>
              <a:gd name="connsiteX5" fmla="*/ 1234 w 5714800"/>
              <a:gd name="connsiteY5" fmla="*/ 2159745 h 3302778"/>
              <a:gd name="connsiteX0" fmla="*/ 1788 w 5715354"/>
              <a:gd name="connsiteY0" fmla="*/ 2159745 h 3798066"/>
              <a:gd name="connsiteX1" fmla="*/ 4307088 w 5715354"/>
              <a:gd name="connsiteY1" fmla="*/ 845295 h 3798066"/>
              <a:gd name="connsiteX2" fmla="*/ 5450088 w 5715354"/>
              <a:gd name="connsiteY2" fmla="*/ 45195 h 3798066"/>
              <a:gd name="connsiteX3" fmla="*/ 5678688 w 5715354"/>
              <a:gd name="connsiteY3" fmla="*/ 2197845 h 3798066"/>
              <a:gd name="connsiteX4" fmla="*/ 4859538 w 5715354"/>
              <a:gd name="connsiteY4" fmla="*/ 3798045 h 3798066"/>
              <a:gd name="connsiteX5" fmla="*/ 1788 w 5715354"/>
              <a:gd name="connsiteY5" fmla="*/ 2159745 h 3798066"/>
              <a:gd name="connsiteX0" fmla="*/ 1704 w 5924820"/>
              <a:gd name="connsiteY0" fmla="*/ 2102129 h 3797711"/>
              <a:gd name="connsiteX1" fmla="*/ 4516554 w 5924820"/>
              <a:gd name="connsiteY1" fmla="*/ 844829 h 3797711"/>
              <a:gd name="connsiteX2" fmla="*/ 5659554 w 5924820"/>
              <a:gd name="connsiteY2" fmla="*/ 44729 h 3797711"/>
              <a:gd name="connsiteX3" fmla="*/ 5888154 w 5924820"/>
              <a:gd name="connsiteY3" fmla="*/ 2197379 h 3797711"/>
              <a:gd name="connsiteX4" fmla="*/ 5069004 w 5924820"/>
              <a:gd name="connsiteY4" fmla="*/ 3797579 h 3797711"/>
              <a:gd name="connsiteX5" fmla="*/ 1704 w 5924820"/>
              <a:gd name="connsiteY5" fmla="*/ 2102129 h 3797711"/>
              <a:gd name="connsiteX0" fmla="*/ 116300 w 6178286"/>
              <a:gd name="connsiteY0" fmla="*/ 2181321 h 3876903"/>
              <a:gd name="connsiteX1" fmla="*/ 1964150 w 6178286"/>
              <a:gd name="connsiteY1" fmla="*/ 466821 h 3876903"/>
              <a:gd name="connsiteX2" fmla="*/ 5774150 w 6178286"/>
              <a:gd name="connsiteY2" fmla="*/ 123921 h 3876903"/>
              <a:gd name="connsiteX3" fmla="*/ 6002750 w 6178286"/>
              <a:gd name="connsiteY3" fmla="*/ 2276571 h 3876903"/>
              <a:gd name="connsiteX4" fmla="*/ 5183600 w 6178286"/>
              <a:gd name="connsiteY4" fmla="*/ 3876771 h 3876903"/>
              <a:gd name="connsiteX5" fmla="*/ 116300 w 6178286"/>
              <a:gd name="connsiteY5" fmla="*/ 2181321 h 3876903"/>
              <a:gd name="connsiteX0" fmla="*/ 523 w 6062509"/>
              <a:gd name="connsiteY0" fmla="*/ 2181321 h 3876903"/>
              <a:gd name="connsiteX1" fmla="*/ 1848373 w 6062509"/>
              <a:gd name="connsiteY1" fmla="*/ 466821 h 3876903"/>
              <a:gd name="connsiteX2" fmla="*/ 5658373 w 6062509"/>
              <a:gd name="connsiteY2" fmla="*/ 123921 h 3876903"/>
              <a:gd name="connsiteX3" fmla="*/ 5886973 w 6062509"/>
              <a:gd name="connsiteY3" fmla="*/ 2276571 h 3876903"/>
              <a:gd name="connsiteX4" fmla="*/ 5067823 w 6062509"/>
              <a:gd name="connsiteY4" fmla="*/ 3876771 h 3876903"/>
              <a:gd name="connsiteX5" fmla="*/ 523 w 6062509"/>
              <a:gd name="connsiteY5" fmla="*/ 2181321 h 387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2509" h="3876903">
                <a:moveTo>
                  <a:pt x="523" y="2181321"/>
                </a:moveTo>
                <a:cubicBezTo>
                  <a:pt x="54498" y="431896"/>
                  <a:pt x="905398" y="809721"/>
                  <a:pt x="1848373" y="466821"/>
                </a:cubicBezTo>
                <a:cubicBezTo>
                  <a:pt x="2791348" y="123921"/>
                  <a:pt x="4985273" y="-177704"/>
                  <a:pt x="5658373" y="123921"/>
                </a:cubicBezTo>
                <a:cubicBezTo>
                  <a:pt x="6331473" y="425546"/>
                  <a:pt x="5982223" y="2076546"/>
                  <a:pt x="5886973" y="2276571"/>
                </a:cubicBezTo>
                <a:cubicBezTo>
                  <a:pt x="5791723" y="2476596"/>
                  <a:pt x="6048898" y="3892646"/>
                  <a:pt x="5067823" y="3876771"/>
                </a:cubicBezTo>
                <a:cubicBezTo>
                  <a:pt x="4086748" y="3860896"/>
                  <a:pt x="-53452" y="3930746"/>
                  <a:pt x="523" y="2181321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F6C4E7B-21F1-A823-0142-7AF0630241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8827653"/>
                  </p:ext>
                </p:extLst>
              </p:nvPr>
            </p:nvGraphicFramePr>
            <p:xfrm rot="16200000">
              <a:off x="4265375" y="3642773"/>
              <a:ext cx="1835504" cy="404164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835504" cy="404164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60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F6C4E7B-21F1-A823-0142-7AF0630241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265375" y="3642773"/>
                <a:ext cx="1835504" cy="4041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8F6B0C33-CBD0-575A-B266-BA6121E481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1565398"/>
                  </p:ext>
                </p:extLst>
              </p:nvPr>
            </p:nvGraphicFramePr>
            <p:xfrm rot="5400000">
              <a:off x="5178902" y="-131582"/>
              <a:ext cx="1834195" cy="4038767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834195" cy="4038767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57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8F6B0C33-CBD0-575A-B266-BA6121E481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5178902" y="-131582"/>
                <a:ext cx="1834195" cy="40387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857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CF124-817C-F348-B9A8-7F7B0C3A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30FB074-C76E-0BEC-C916-253B1131A72A}"/>
              </a:ext>
            </a:extLst>
          </p:cNvPr>
          <p:cNvSpPr/>
          <p:nvPr/>
        </p:nvSpPr>
        <p:spPr>
          <a:xfrm>
            <a:off x="-1252873" y="-657821"/>
            <a:ext cx="9954988" cy="3719129"/>
          </a:xfrm>
          <a:custGeom>
            <a:avLst/>
            <a:gdLst>
              <a:gd name="connsiteX0" fmla="*/ 58998 w 1365820"/>
              <a:gd name="connsiteY0" fmla="*/ 458046 h 1961580"/>
              <a:gd name="connsiteX1" fmla="*/ 1030548 w 1365820"/>
              <a:gd name="connsiteY1" fmla="*/ 846 h 1961580"/>
              <a:gd name="connsiteX2" fmla="*/ 1278198 w 1365820"/>
              <a:gd name="connsiteY2" fmla="*/ 553296 h 1961580"/>
              <a:gd name="connsiteX3" fmla="*/ 1278198 w 1365820"/>
              <a:gd name="connsiteY3" fmla="*/ 1905846 h 1961580"/>
              <a:gd name="connsiteX4" fmla="*/ 230448 w 1365820"/>
              <a:gd name="connsiteY4" fmla="*/ 1581996 h 1961580"/>
              <a:gd name="connsiteX5" fmla="*/ 58998 w 1365820"/>
              <a:gd name="connsiteY5" fmla="*/ 458046 h 1961580"/>
              <a:gd name="connsiteX0" fmla="*/ 99777 w 1675535"/>
              <a:gd name="connsiteY0" fmla="*/ 1562265 h 3065799"/>
              <a:gd name="connsiteX1" fmla="*/ 1623777 w 1675535"/>
              <a:gd name="connsiteY1" fmla="*/ 165 h 3065799"/>
              <a:gd name="connsiteX2" fmla="*/ 1318977 w 1675535"/>
              <a:gd name="connsiteY2" fmla="*/ 1657515 h 3065799"/>
              <a:gd name="connsiteX3" fmla="*/ 1318977 w 1675535"/>
              <a:gd name="connsiteY3" fmla="*/ 3010065 h 3065799"/>
              <a:gd name="connsiteX4" fmla="*/ 271227 w 1675535"/>
              <a:gd name="connsiteY4" fmla="*/ 2686215 h 3065799"/>
              <a:gd name="connsiteX5" fmla="*/ 99777 w 1675535"/>
              <a:gd name="connsiteY5" fmla="*/ 1562265 h 3065799"/>
              <a:gd name="connsiteX0" fmla="*/ 99777 w 1952922"/>
              <a:gd name="connsiteY0" fmla="*/ 1754225 h 3257759"/>
              <a:gd name="connsiteX1" fmla="*/ 1623777 w 1952922"/>
              <a:gd name="connsiteY1" fmla="*/ 192125 h 3257759"/>
              <a:gd name="connsiteX2" fmla="*/ 1318977 w 1952922"/>
              <a:gd name="connsiteY2" fmla="*/ 1849475 h 3257759"/>
              <a:gd name="connsiteX3" fmla="*/ 1318977 w 1952922"/>
              <a:gd name="connsiteY3" fmla="*/ 3202025 h 3257759"/>
              <a:gd name="connsiteX4" fmla="*/ 271227 w 1952922"/>
              <a:gd name="connsiteY4" fmla="*/ 2878175 h 3257759"/>
              <a:gd name="connsiteX5" fmla="*/ 99777 w 1952922"/>
              <a:gd name="connsiteY5" fmla="*/ 1754225 h 3257759"/>
              <a:gd name="connsiteX0" fmla="*/ 99777 w 1791888"/>
              <a:gd name="connsiteY0" fmla="*/ 1563522 h 3067056"/>
              <a:gd name="connsiteX1" fmla="*/ 1623777 w 1791888"/>
              <a:gd name="connsiteY1" fmla="*/ 1422 h 3067056"/>
              <a:gd name="connsiteX2" fmla="*/ 1719027 w 1791888"/>
              <a:gd name="connsiteY2" fmla="*/ 1849272 h 3067056"/>
              <a:gd name="connsiteX3" fmla="*/ 1318977 w 1791888"/>
              <a:gd name="connsiteY3" fmla="*/ 3011322 h 3067056"/>
              <a:gd name="connsiteX4" fmla="*/ 271227 w 1791888"/>
              <a:gd name="connsiteY4" fmla="*/ 2687472 h 3067056"/>
              <a:gd name="connsiteX5" fmla="*/ 99777 w 1791888"/>
              <a:gd name="connsiteY5" fmla="*/ 1563522 h 3067056"/>
              <a:gd name="connsiteX0" fmla="*/ 101083 w 1793194"/>
              <a:gd name="connsiteY0" fmla="*/ 439957 h 3237592"/>
              <a:gd name="connsiteX1" fmla="*/ 1625083 w 1793194"/>
              <a:gd name="connsiteY1" fmla="*/ 135157 h 3237592"/>
              <a:gd name="connsiteX2" fmla="*/ 1720333 w 1793194"/>
              <a:gd name="connsiteY2" fmla="*/ 1983007 h 3237592"/>
              <a:gd name="connsiteX3" fmla="*/ 1320283 w 1793194"/>
              <a:gd name="connsiteY3" fmla="*/ 3145057 h 3237592"/>
              <a:gd name="connsiteX4" fmla="*/ 272533 w 1793194"/>
              <a:gd name="connsiteY4" fmla="*/ 2821207 h 3237592"/>
              <a:gd name="connsiteX5" fmla="*/ 101083 w 1793194"/>
              <a:gd name="connsiteY5" fmla="*/ 439957 h 3237592"/>
              <a:gd name="connsiteX0" fmla="*/ 101083 w 4921483"/>
              <a:gd name="connsiteY0" fmla="*/ 455444 h 3253079"/>
              <a:gd name="connsiteX1" fmla="*/ 1625083 w 4921483"/>
              <a:gd name="connsiteY1" fmla="*/ 150644 h 3253079"/>
              <a:gd name="connsiteX2" fmla="*/ 4920733 w 4921483"/>
              <a:gd name="connsiteY2" fmla="*/ 2208044 h 3253079"/>
              <a:gd name="connsiteX3" fmla="*/ 1320283 w 4921483"/>
              <a:gd name="connsiteY3" fmla="*/ 3160544 h 3253079"/>
              <a:gd name="connsiteX4" fmla="*/ 272533 w 4921483"/>
              <a:gd name="connsiteY4" fmla="*/ 2836694 h 3253079"/>
              <a:gd name="connsiteX5" fmla="*/ 101083 w 4921483"/>
              <a:gd name="connsiteY5" fmla="*/ 455444 h 3253079"/>
              <a:gd name="connsiteX0" fmla="*/ 304166 w 5385407"/>
              <a:gd name="connsiteY0" fmla="*/ 708123 h 3505758"/>
              <a:gd name="connsiteX1" fmla="*/ 4571366 w 5385407"/>
              <a:gd name="connsiteY1" fmla="*/ 98523 h 3505758"/>
              <a:gd name="connsiteX2" fmla="*/ 5123816 w 5385407"/>
              <a:gd name="connsiteY2" fmla="*/ 2460723 h 3505758"/>
              <a:gd name="connsiteX3" fmla="*/ 1523366 w 5385407"/>
              <a:gd name="connsiteY3" fmla="*/ 3413223 h 3505758"/>
              <a:gd name="connsiteX4" fmla="*/ 475616 w 5385407"/>
              <a:gd name="connsiteY4" fmla="*/ 3089373 h 3505758"/>
              <a:gd name="connsiteX5" fmla="*/ 304166 w 5385407"/>
              <a:gd name="connsiteY5" fmla="*/ 708123 h 3505758"/>
              <a:gd name="connsiteX0" fmla="*/ 304166 w 5791503"/>
              <a:gd name="connsiteY0" fmla="*/ 708123 h 3505758"/>
              <a:gd name="connsiteX1" fmla="*/ 4571366 w 5791503"/>
              <a:gd name="connsiteY1" fmla="*/ 98523 h 3505758"/>
              <a:gd name="connsiteX2" fmla="*/ 5123816 w 5791503"/>
              <a:gd name="connsiteY2" fmla="*/ 2460723 h 3505758"/>
              <a:gd name="connsiteX3" fmla="*/ 1523366 w 5791503"/>
              <a:gd name="connsiteY3" fmla="*/ 3413223 h 3505758"/>
              <a:gd name="connsiteX4" fmla="*/ 475616 w 5791503"/>
              <a:gd name="connsiteY4" fmla="*/ 3089373 h 3505758"/>
              <a:gd name="connsiteX5" fmla="*/ 304166 w 5791503"/>
              <a:gd name="connsiteY5" fmla="*/ 708123 h 3505758"/>
              <a:gd name="connsiteX0" fmla="*/ 280831 w 5412797"/>
              <a:gd name="connsiteY0" fmla="*/ 708123 h 3597983"/>
              <a:gd name="connsiteX1" fmla="*/ 4548031 w 5412797"/>
              <a:gd name="connsiteY1" fmla="*/ 98523 h 3597983"/>
              <a:gd name="connsiteX2" fmla="*/ 5100481 w 5412797"/>
              <a:gd name="connsiteY2" fmla="*/ 2460723 h 3597983"/>
              <a:gd name="connsiteX3" fmla="*/ 814231 w 5412797"/>
              <a:gd name="connsiteY3" fmla="*/ 3527523 h 3597983"/>
              <a:gd name="connsiteX4" fmla="*/ 452281 w 5412797"/>
              <a:gd name="connsiteY4" fmla="*/ 3089373 h 3597983"/>
              <a:gd name="connsiteX5" fmla="*/ 280831 w 5412797"/>
              <a:gd name="connsiteY5" fmla="*/ 708123 h 3597983"/>
              <a:gd name="connsiteX0" fmla="*/ 280831 w 9433940"/>
              <a:gd name="connsiteY0" fmla="*/ 727872 h 3617732"/>
              <a:gd name="connsiteX1" fmla="*/ 4548031 w 9433940"/>
              <a:gd name="connsiteY1" fmla="*/ 118272 h 3617732"/>
              <a:gd name="connsiteX2" fmla="*/ 9367681 w 9433940"/>
              <a:gd name="connsiteY2" fmla="*/ 2766222 h 3617732"/>
              <a:gd name="connsiteX3" fmla="*/ 814231 w 9433940"/>
              <a:gd name="connsiteY3" fmla="*/ 3547272 h 3617732"/>
              <a:gd name="connsiteX4" fmla="*/ 452281 w 9433940"/>
              <a:gd name="connsiteY4" fmla="*/ 3109122 h 3617732"/>
              <a:gd name="connsiteX5" fmla="*/ 280831 w 9433940"/>
              <a:gd name="connsiteY5" fmla="*/ 727872 h 3617732"/>
              <a:gd name="connsiteX0" fmla="*/ 493082 w 9954988"/>
              <a:gd name="connsiteY0" fmla="*/ 829269 h 3719129"/>
              <a:gd name="connsiteX1" fmla="*/ 7636832 w 9954988"/>
              <a:gd name="connsiteY1" fmla="*/ 105369 h 3719129"/>
              <a:gd name="connsiteX2" fmla="*/ 9579932 w 9954988"/>
              <a:gd name="connsiteY2" fmla="*/ 2867619 h 3719129"/>
              <a:gd name="connsiteX3" fmla="*/ 1026482 w 9954988"/>
              <a:gd name="connsiteY3" fmla="*/ 3648669 h 3719129"/>
              <a:gd name="connsiteX4" fmla="*/ 664532 w 9954988"/>
              <a:gd name="connsiteY4" fmla="*/ 3210519 h 3719129"/>
              <a:gd name="connsiteX5" fmla="*/ 493082 w 9954988"/>
              <a:gd name="connsiteY5" fmla="*/ 829269 h 371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54988" h="3719129">
                <a:moveTo>
                  <a:pt x="493082" y="829269"/>
                </a:moveTo>
                <a:cubicBezTo>
                  <a:pt x="1655132" y="311744"/>
                  <a:pt x="6122357" y="-234356"/>
                  <a:pt x="7636832" y="105369"/>
                </a:cubicBezTo>
                <a:cubicBezTo>
                  <a:pt x="9151307" y="445094"/>
                  <a:pt x="10681657" y="2277069"/>
                  <a:pt x="9579932" y="2867619"/>
                </a:cubicBezTo>
                <a:cubicBezTo>
                  <a:pt x="8478207" y="3458169"/>
                  <a:pt x="1201107" y="3477219"/>
                  <a:pt x="1026482" y="3648669"/>
                </a:cubicBezTo>
                <a:cubicBezTo>
                  <a:pt x="851857" y="3820119"/>
                  <a:pt x="753432" y="3680419"/>
                  <a:pt x="664532" y="3210519"/>
                </a:cubicBezTo>
                <a:cubicBezTo>
                  <a:pt x="575632" y="2740619"/>
                  <a:pt x="-668968" y="1346794"/>
                  <a:pt x="493082" y="829269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D2CDFB-55F0-0BC0-4100-DF4B9EEEA863}"/>
              </a:ext>
            </a:extLst>
          </p:cNvPr>
          <p:cNvSpPr/>
          <p:nvPr/>
        </p:nvSpPr>
        <p:spPr>
          <a:xfrm>
            <a:off x="2862349" y="3346096"/>
            <a:ext cx="14229716" cy="5769544"/>
          </a:xfrm>
          <a:custGeom>
            <a:avLst/>
            <a:gdLst>
              <a:gd name="connsiteX0" fmla="*/ 8309 w 1628392"/>
              <a:gd name="connsiteY0" fmla="*/ 1006777 h 1299248"/>
              <a:gd name="connsiteX1" fmla="*/ 351209 w 1628392"/>
              <a:gd name="connsiteY1" fmla="*/ 149527 h 1299248"/>
              <a:gd name="connsiteX2" fmla="*/ 1227509 w 1628392"/>
              <a:gd name="connsiteY2" fmla="*/ 92377 h 1299248"/>
              <a:gd name="connsiteX3" fmla="*/ 1608509 w 1628392"/>
              <a:gd name="connsiteY3" fmla="*/ 1102027 h 1299248"/>
              <a:gd name="connsiteX4" fmla="*/ 656009 w 1628392"/>
              <a:gd name="connsiteY4" fmla="*/ 1292527 h 1299248"/>
              <a:gd name="connsiteX5" fmla="*/ 8309 w 1628392"/>
              <a:gd name="connsiteY5" fmla="*/ 1006777 h 1299248"/>
              <a:gd name="connsiteX0" fmla="*/ 10029 w 1630112"/>
              <a:gd name="connsiteY0" fmla="*/ 1006777 h 2207217"/>
              <a:gd name="connsiteX1" fmla="*/ 352929 w 1630112"/>
              <a:gd name="connsiteY1" fmla="*/ 149527 h 2207217"/>
              <a:gd name="connsiteX2" fmla="*/ 1229229 w 1630112"/>
              <a:gd name="connsiteY2" fmla="*/ 92377 h 2207217"/>
              <a:gd name="connsiteX3" fmla="*/ 1610229 w 1630112"/>
              <a:gd name="connsiteY3" fmla="*/ 1102027 h 2207217"/>
              <a:gd name="connsiteX4" fmla="*/ 695829 w 1630112"/>
              <a:gd name="connsiteY4" fmla="*/ 2206927 h 2207217"/>
              <a:gd name="connsiteX5" fmla="*/ 10029 w 1630112"/>
              <a:gd name="connsiteY5" fmla="*/ 1006777 h 2207217"/>
              <a:gd name="connsiteX0" fmla="*/ 11076 w 1645232"/>
              <a:gd name="connsiteY0" fmla="*/ 2074110 h 3274550"/>
              <a:gd name="connsiteX1" fmla="*/ 353976 w 1645232"/>
              <a:gd name="connsiteY1" fmla="*/ 1216860 h 3274550"/>
              <a:gd name="connsiteX2" fmla="*/ 1382676 w 1645232"/>
              <a:gd name="connsiteY2" fmla="*/ 16710 h 3274550"/>
              <a:gd name="connsiteX3" fmla="*/ 1611276 w 1645232"/>
              <a:gd name="connsiteY3" fmla="*/ 2169360 h 3274550"/>
              <a:gd name="connsiteX4" fmla="*/ 696876 w 1645232"/>
              <a:gd name="connsiteY4" fmla="*/ 3274260 h 3274550"/>
              <a:gd name="connsiteX5" fmla="*/ 11076 w 1645232"/>
              <a:gd name="connsiteY5" fmla="*/ 2074110 h 3274550"/>
              <a:gd name="connsiteX0" fmla="*/ 28575 w 1665441"/>
              <a:gd name="connsiteY0" fmla="*/ 2102128 h 3302568"/>
              <a:gd name="connsiteX1" fmla="*/ 257175 w 1665441"/>
              <a:gd name="connsiteY1" fmla="*/ 844828 h 3302568"/>
              <a:gd name="connsiteX2" fmla="*/ 1400175 w 1665441"/>
              <a:gd name="connsiteY2" fmla="*/ 44728 h 3302568"/>
              <a:gd name="connsiteX3" fmla="*/ 1628775 w 1665441"/>
              <a:gd name="connsiteY3" fmla="*/ 2197378 h 3302568"/>
              <a:gd name="connsiteX4" fmla="*/ 714375 w 1665441"/>
              <a:gd name="connsiteY4" fmla="*/ 3302278 h 3302568"/>
              <a:gd name="connsiteX5" fmla="*/ 28575 w 1665441"/>
              <a:gd name="connsiteY5" fmla="*/ 2102128 h 3302568"/>
              <a:gd name="connsiteX0" fmla="*/ 1234 w 5714800"/>
              <a:gd name="connsiteY0" fmla="*/ 2159745 h 3302778"/>
              <a:gd name="connsiteX1" fmla="*/ 4306534 w 5714800"/>
              <a:gd name="connsiteY1" fmla="*/ 845295 h 3302778"/>
              <a:gd name="connsiteX2" fmla="*/ 5449534 w 5714800"/>
              <a:gd name="connsiteY2" fmla="*/ 45195 h 3302778"/>
              <a:gd name="connsiteX3" fmla="*/ 5678134 w 5714800"/>
              <a:gd name="connsiteY3" fmla="*/ 2197845 h 3302778"/>
              <a:gd name="connsiteX4" fmla="*/ 4763734 w 5714800"/>
              <a:gd name="connsiteY4" fmla="*/ 3302745 h 3302778"/>
              <a:gd name="connsiteX5" fmla="*/ 1234 w 5714800"/>
              <a:gd name="connsiteY5" fmla="*/ 2159745 h 3302778"/>
              <a:gd name="connsiteX0" fmla="*/ 1788 w 5715354"/>
              <a:gd name="connsiteY0" fmla="*/ 2159745 h 3798066"/>
              <a:gd name="connsiteX1" fmla="*/ 4307088 w 5715354"/>
              <a:gd name="connsiteY1" fmla="*/ 845295 h 3798066"/>
              <a:gd name="connsiteX2" fmla="*/ 5450088 w 5715354"/>
              <a:gd name="connsiteY2" fmla="*/ 45195 h 3798066"/>
              <a:gd name="connsiteX3" fmla="*/ 5678688 w 5715354"/>
              <a:gd name="connsiteY3" fmla="*/ 2197845 h 3798066"/>
              <a:gd name="connsiteX4" fmla="*/ 4859538 w 5715354"/>
              <a:gd name="connsiteY4" fmla="*/ 3798045 h 3798066"/>
              <a:gd name="connsiteX5" fmla="*/ 1788 w 5715354"/>
              <a:gd name="connsiteY5" fmla="*/ 2159745 h 3798066"/>
              <a:gd name="connsiteX0" fmla="*/ 1704 w 5924820"/>
              <a:gd name="connsiteY0" fmla="*/ 2102129 h 3797711"/>
              <a:gd name="connsiteX1" fmla="*/ 4516554 w 5924820"/>
              <a:gd name="connsiteY1" fmla="*/ 844829 h 3797711"/>
              <a:gd name="connsiteX2" fmla="*/ 5659554 w 5924820"/>
              <a:gd name="connsiteY2" fmla="*/ 44729 h 3797711"/>
              <a:gd name="connsiteX3" fmla="*/ 5888154 w 5924820"/>
              <a:gd name="connsiteY3" fmla="*/ 2197379 h 3797711"/>
              <a:gd name="connsiteX4" fmla="*/ 5069004 w 5924820"/>
              <a:gd name="connsiteY4" fmla="*/ 3797579 h 3797711"/>
              <a:gd name="connsiteX5" fmla="*/ 1704 w 5924820"/>
              <a:gd name="connsiteY5" fmla="*/ 2102129 h 3797711"/>
              <a:gd name="connsiteX0" fmla="*/ 116300 w 6178286"/>
              <a:gd name="connsiteY0" fmla="*/ 2181321 h 3876903"/>
              <a:gd name="connsiteX1" fmla="*/ 1964150 w 6178286"/>
              <a:gd name="connsiteY1" fmla="*/ 466821 h 3876903"/>
              <a:gd name="connsiteX2" fmla="*/ 5774150 w 6178286"/>
              <a:gd name="connsiteY2" fmla="*/ 123921 h 3876903"/>
              <a:gd name="connsiteX3" fmla="*/ 6002750 w 6178286"/>
              <a:gd name="connsiteY3" fmla="*/ 2276571 h 3876903"/>
              <a:gd name="connsiteX4" fmla="*/ 5183600 w 6178286"/>
              <a:gd name="connsiteY4" fmla="*/ 3876771 h 3876903"/>
              <a:gd name="connsiteX5" fmla="*/ 116300 w 6178286"/>
              <a:gd name="connsiteY5" fmla="*/ 2181321 h 3876903"/>
              <a:gd name="connsiteX0" fmla="*/ 523 w 6062509"/>
              <a:gd name="connsiteY0" fmla="*/ 2181321 h 3876903"/>
              <a:gd name="connsiteX1" fmla="*/ 1848373 w 6062509"/>
              <a:gd name="connsiteY1" fmla="*/ 466821 h 3876903"/>
              <a:gd name="connsiteX2" fmla="*/ 5658373 w 6062509"/>
              <a:gd name="connsiteY2" fmla="*/ 123921 h 3876903"/>
              <a:gd name="connsiteX3" fmla="*/ 5886973 w 6062509"/>
              <a:gd name="connsiteY3" fmla="*/ 2276571 h 3876903"/>
              <a:gd name="connsiteX4" fmla="*/ 5067823 w 6062509"/>
              <a:gd name="connsiteY4" fmla="*/ 3876771 h 3876903"/>
              <a:gd name="connsiteX5" fmla="*/ 523 w 6062509"/>
              <a:gd name="connsiteY5" fmla="*/ 2181321 h 3876903"/>
              <a:gd name="connsiteX0" fmla="*/ 309 w 9529395"/>
              <a:gd name="connsiteY0" fmla="*/ 1926629 h 3871365"/>
              <a:gd name="connsiteX1" fmla="*/ 5315259 w 9529395"/>
              <a:gd name="connsiteY1" fmla="*/ 459779 h 3871365"/>
              <a:gd name="connsiteX2" fmla="*/ 9125259 w 9529395"/>
              <a:gd name="connsiteY2" fmla="*/ 116879 h 3871365"/>
              <a:gd name="connsiteX3" fmla="*/ 9353859 w 9529395"/>
              <a:gd name="connsiteY3" fmla="*/ 2269529 h 3871365"/>
              <a:gd name="connsiteX4" fmla="*/ 8534709 w 9529395"/>
              <a:gd name="connsiteY4" fmla="*/ 3869729 h 3871365"/>
              <a:gd name="connsiteX5" fmla="*/ 309 w 9529395"/>
              <a:gd name="connsiteY5" fmla="*/ 1926629 h 3871365"/>
              <a:gd name="connsiteX0" fmla="*/ 273781 w 10000414"/>
              <a:gd name="connsiteY0" fmla="*/ 2112893 h 4057629"/>
              <a:gd name="connsiteX1" fmla="*/ 2769331 w 10000414"/>
              <a:gd name="connsiteY1" fmla="*/ 207893 h 4057629"/>
              <a:gd name="connsiteX2" fmla="*/ 9398731 w 10000414"/>
              <a:gd name="connsiteY2" fmla="*/ 303143 h 4057629"/>
              <a:gd name="connsiteX3" fmla="*/ 9627331 w 10000414"/>
              <a:gd name="connsiteY3" fmla="*/ 2455793 h 4057629"/>
              <a:gd name="connsiteX4" fmla="*/ 8808181 w 10000414"/>
              <a:gd name="connsiteY4" fmla="*/ 4055993 h 4057629"/>
              <a:gd name="connsiteX5" fmla="*/ 273781 w 10000414"/>
              <a:gd name="connsiteY5" fmla="*/ 2112893 h 4057629"/>
              <a:gd name="connsiteX0" fmla="*/ 280901 w 10007534"/>
              <a:gd name="connsiteY0" fmla="*/ 2112893 h 4057629"/>
              <a:gd name="connsiteX1" fmla="*/ 2776451 w 10007534"/>
              <a:gd name="connsiteY1" fmla="*/ 207893 h 4057629"/>
              <a:gd name="connsiteX2" fmla="*/ 9405851 w 10007534"/>
              <a:gd name="connsiteY2" fmla="*/ 303143 h 4057629"/>
              <a:gd name="connsiteX3" fmla="*/ 9634451 w 10007534"/>
              <a:gd name="connsiteY3" fmla="*/ 2455793 h 4057629"/>
              <a:gd name="connsiteX4" fmla="*/ 8815301 w 10007534"/>
              <a:gd name="connsiteY4" fmla="*/ 4055993 h 4057629"/>
              <a:gd name="connsiteX5" fmla="*/ 280901 w 10007534"/>
              <a:gd name="connsiteY5" fmla="*/ 2112893 h 405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534" h="4057629">
                <a:moveTo>
                  <a:pt x="280901" y="2112893"/>
                </a:moveTo>
                <a:cubicBezTo>
                  <a:pt x="-744624" y="1376293"/>
                  <a:pt x="1255626" y="509518"/>
                  <a:pt x="2776451" y="207893"/>
                </a:cubicBezTo>
                <a:cubicBezTo>
                  <a:pt x="4297276" y="-93732"/>
                  <a:pt x="8262851" y="-71507"/>
                  <a:pt x="9405851" y="303143"/>
                </a:cubicBezTo>
                <a:cubicBezTo>
                  <a:pt x="10548851" y="677793"/>
                  <a:pt x="9729701" y="2255768"/>
                  <a:pt x="9634451" y="2455793"/>
                </a:cubicBezTo>
                <a:cubicBezTo>
                  <a:pt x="9539201" y="2655818"/>
                  <a:pt x="10374226" y="4113143"/>
                  <a:pt x="8815301" y="4055993"/>
                </a:cubicBezTo>
                <a:cubicBezTo>
                  <a:pt x="7256376" y="3998843"/>
                  <a:pt x="1306426" y="2849493"/>
                  <a:pt x="280901" y="2112893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EA5D7666-F58D-BBFC-6D43-12FF4C9F65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0686233"/>
                  </p:ext>
                </p:extLst>
              </p:nvPr>
            </p:nvGraphicFramePr>
            <p:xfrm rot="16200000">
              <a:off x="950675" y="3642773"/>
              <a:ext cx="1835504" cy="4041648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1835504" cy="404164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60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EA5D7666-F58D-BBFC-6D43-12FF4C9F65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950675" y="3642773"/>
                <a:ext cx="1835504" cy="4041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A050AEC6-BBA0-8FD2-8B01-2D10609C88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1989634"/>
                  </p:ext>
                </p:extLst>
              </p:nvPr>
            </p:nvGraphicFramePr>
            <p:xfrm rot="5400000">
              <a:off x="9255519" y="-131582"/>
              <a:ext cx="1834195" cy="4038767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834195" cy="4038767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57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A050AEC6-BBA0-8FD2-8B01-2D10609C88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9255519" y="-131582"/>
                <a:ext cx="1834195" cy="40387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163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">
        <p159:morph option="byObject"/>
      </p:transition>
    </mc:Choice>
    <mc:Fallback>
      <p:transition spd="slow" advTm="2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DDC81-0ADA-C26B-DCEB-59F09F45A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80FCD-280E-0EEF-F01B-6B5F84CCB210}"/>
              </a:ext>
            </a:extLst>
          </p:cNvPr>
          <p:cNvSpPr/>
          <p:nvPr/>
        </p:nvSpPr>
        <p:spPr>
          <a:xfrm>
            <a:off x="0" y="229670"/>
            <a:ext cx="12192000" cy="3313625"/>
          </a:xfrm>
          <a:prstGeom prst="rect">
            <a:avLst/>
          </a:prstGeom>
          <a:solidFill>
            <a:srgbClr val="1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47304A-E868-F311-64C4-92A242A61B95}"/>
              </a:ext>
            </a:extLst>
          </p:cNvPr>
          <p:cNvSpPr/>
          <p:nvPr/>
        </p:nvSpPr>
        <p:spPr>
          <a:xfrm>
            <a:off x="0" y="3544373"/>
            <a:ext cx="12192000" cy="3313625"/>
          </a:xfrm>
          <a:prstGeom prst="rect">
            <a:avLst/>
          </a:prstGeom>
          <a:solidFill>
            <a:srgbClr val="2E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542E47-7E29-0DD8-8F35-C25B851F8687}"/>
                  </a:ext>
                </a:extLst>
              </p14:cNvPr>
              <p14:cNvContentPartPr/>
              <p14:nvPr/>
            </p14:nvContentPartPr>
            <p14:xfrm>
              <a:off x="-424515" y="1054198"/>
              <a:ext cx="12746520" cy="1237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542E47-7E29-0DD8-8F35-C25B851F86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7155" y="991558"/>
                <a:ext cx="12872160" cy="1363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4763E4-BC06-4597-997E-A4741D3B13FF}"/>
              </a:ext>
            </a:extLst>
          </p:cNvPr>
          <p:cNvSpPr/>
          <p:nvPr/>
        </p:nvSpPr>
        <p:spPr>
          <a:xfrm>
            <a:off x="-1585402" y="-895265"/>
            <a:ext cx="14993194" cy="3826547"/>
          </a:xfrm>
          <a:custGeom>
            <a:avLst/>
            <a:gdLst>
              <a:gd name="connsiteX0" fmla="*/ 58998 w 1365820"/>
              <a:gd name="connsiteY0" fmla="*/ 458046 h 1961580"/>
              <a:gd name="connsiteX1" fmla="*/ 1030548 w 1365820"/>
              <a:gd name="connsiteY1" fmla="*/ 846 h 1961580"/>
              <a:gd name="connsiteX2" fmla="*/ 1278198 w 1365820"/>
              <a:gd name="connsiteY2" fmla="*/ 553296 h 1961580"/>
              <a:gd name="connsiteX3" fmla="*/ 1278198 w 1365820"/>
              <a:gd name="connsiteY3" fmla="*/ 1905846 h 1961580"/>
              <a:gd name="connsiteX4" fmla="*/ 230448 w 1365820"/>
              <a:gd name="connsiteY4" fmla="*/ 1581996 h 1961580"/>
              <a:gd name="connsiteX5" fmla="*/ 58998 w 1365820"/>
              <a:gd name="connsiteY5" fmla="*/ 458046 h 1961580"/>
              <a:gd name="connsiteX0" fmla="*/ 99777 w 1675535"/>
              <a:gd name="connsiteY0" fmla="*/ 1562265 h 3065799"/>
              <a:gd name="connsiteX1" fmla="*/ 1623777 w 1675535"/>
              <a:gd name="connsiteY1" fmla="*/ 165 h 3065799"/>
              <a:gd name="connsiteX2" fmla="*/ 1318977 w 1675535"/>
              <a:gd name="connsiteY2" fmla="*/ 1657515 h 3065799"/>
              <a:gd name="connsiteX3" fmla="*/ 1318977 w 1675535"/>
              <a:gd name="connsiteY3" fmla="*/ 3010065 h 3065799"/>
              <a:gd name="connsiteX4" fmla="*/ 271227 w 1675535"/>
              <a:gd name="connsiteY4" fmla="*/ 2686215 h 3065799"/>
              <a:gd name="connsiteX5" fmla="*/ 99777 w 1675535"/>
              <a:gd name="connsiteY5" fmla="*/ 1562265 h 3065799"/>
              <a:gd name="connsiteX0" fmla="*/ 99777 w 1952922"/>
              <a:gd name="connsiteY0" fmla="*/ 1754225 h 3257759"/>
              <a:gd name="connsiteX1" fmla="*/ 1623777 w 1952922"/>
              <a:gd name="connsiteY1" fmla="*/ 192125 h 3257759"/>
              <a:gd name="connsiteX2" fmla="*/ 1318977 w 1952922"/>
              <a:gd name="connsiteY2" fmla="*/ 1849475 h 3257759"/>
              <a:gd name="connsiteX3" fmla="*/ 1318977 w 1952922"/>
              <a:gd name="connsiteY3" fmla="*/ 3202025 h 3257759"/>
              <a:gd name="connsiteX4" fmla="*/ 271227 w 1952922"/>
              <a:gd name="connsiteY4" fmla="*/ 2878175 h 3257759"/>
              <a:gd name="connsiteX5" fmla="*/ 99777 w 1952922"/>
              <a:gd name="connsiteY5" fmla="*/ 1754225 h 3257759"/>
              <a:gd name="connsiteX0" fmla="*/ 99777 w 1791888"/>
              <a:gd name="connsiteY0" fmla="*/ 1563522 h 3067056"/>
              <a:gd name="connsiteX1" fmla="*/ 1623777 w 1791888"/>
              <a:gd name="connsiteY1" fmla="*/ 1422 h 3067056"/>
              <a:gd name="connsiteX2" fmla="*/ 1719027 w 1791888"/>
              <a:gd name="connsiteY2" fmla="*/ 1849272 h 3067056"/>
              <a:gd name="connsiteX3" fmla="*/ 1318977 w 1791888"/>
              <a:gd name="connsiteY3" fmla="*/ 3011322 h 3067056"/>
              <a:gd name="connsiteX4" fmla="*/ 271227 w 1791888"/>
              <a:gd name="connsiteY4" fmla="*/ 2687472 h 3067056"/>
              <a:gd name="connsiteX5" fmla="*/ 99777 w 1791888"/>
              <a:gd name="connsiteY5" fmla="*/ 1563522 h 3067056"/>
              <a:gd name="connsiteX0" fmla="*/ 101083 w 1793194"/>
              <a:gd name="connsiteY0" fmla="*/ 439957 h 3237592"/>
              <a:gd name="connsiteX1" fmla="*/ 1625083 w 1793194"/>
              <a:gd name="connsiteY1" fmla="*/ 135157 h 3237592"/>
              <a:gd name="connsiteX2" fmla="*/ 1720333 w 1793194"/>
              <a:gd name="connsiteY2" fmla="*/ 1983007 h 3237592"/>
              <a:gd name="connsiteX3" fmla="*/ 1320283 w 1793194"/>
              <a:gd name="connsiteY3" fmla="*/ 3145057 h 3237592"/>
              <a:gd name="connsiteX4" fmla="*/ 272533 w 1793194"/>
              <a:gd name="connsiteY4" fmla="*/ 2821207 h 3237592"/>
              <a:gd name="connsiteX5" fmla="*/ 101083 w 1793194"/>
              <a:gd name="connsiteY5" fmla="*/ 439957 h 3237592"/>
              <a:gd name="connsiteX0" fmla="*/ 101083 w 4921483"/>
              <a:gd name="connsiteY0" fmla="*/ 455444 h 3253079"/>
              <a:gd name="connsiteX1" fmla="*/ 1625083 w 4921483"/>
              <a:gd name="connsiteY1" fmla="*/ 150644 h 3253079"/>
              <a:gd name="connsiteX2" fmla="*/ 4920733 w 4921483"/>
              <a:gd name="connsiteY2" fmla="*/ 2208044 h 3253079"/>
              <a:gd name="connsiteX3" fmla="*/ 1320283 w 4921483"/>
              <a:gd name="connsiteY3" fmla="*/ 3160544 h 3253079"/>
              <a:gd name="connsiteX4" fmla="*/ 272533 w 4921483"/>
              <a:gd name="connsiteY4" fmla="*/ 2836694 h 3253079"/>
              <a:gd name="connsiteX5" fmla="*/ 101083 w 4921483"/>
              <a:gd name="connsiteY5" fmla="*/ 455444 h 3253079"/>
              <a:gd name="connsiteX0" fmla="*/ 304166 w 5385407"/>
              <a:gd name="connsiteY0" fmla="*/ 708123 h 3505758"/>
              <a:gd name="connsiteX1" fmla="*/ 4571366 w 5385407"/>
              <a:gd name="connsiteY1" fmla="*/ 98523 h 3505758"/>
              <a:gd name="connsiteX2" fmla="*/ 5123816 w 5385407"/>
              <a:gd name="connsiteY2" fmla="*/ 2460723 h 3505758"/>
              <a:gd name="connsiteX3" fmla="*/ 1523366 w 5385407"/>
              <a:gd name="connsiteY3" fmla="*/ 3413223 h 3505758"/>
              <a:gd name="connsiteX4" fmla="*/ 475616 w 5385407"/>
              <a:gd name="connsiteY4" fmla="*/ 3089373 h 3505758"/>
              <a:gd name="connsiteX5" fmla="*/ 304166 w 5385407"/>
              <a:gd name="connsiteY5" fmla="*/ 708123 h 3505758"/>
              <a:gd name="connsiteX0" fmla="*/ 304166 w 5791503"/>
              <a:gd name="connsiteY0" fmla="*/ 708123 h 3505758"/>
              <a:gd name="connsiteX1" fmla="*/ 4571366 w 5791503"/>
              <a:gd name="connsiteY1" fmla="*/ 98523 h 3505758"/>
              <a:gd name="connsiteX2" fmla="*/ 5123816 w 5791503"/>
              <a:gd name="connsiteY2" fmla="*/ 2460723 h 3505758"/>
              <a:gd name="connsiteX3" fmla="*/ 1523366 w 5791503"/>
              <a:gd name="connsiteY3" fmla="*/ 3413223 h 3505758"/>
              <a:gd name="connsiteX4" fmla="*/ 475616 w 5791503"/>
              <a:gd name="connsiteY4" fmla="*/ 3089373 h 3505758"/>
              <a:gd name="connsiteX5" fmla="*/ 304166 w 5791503"/>
              <a:gd name="connsiteY5" fmla="*/ 708123 h 3505758"/>
              <a:gd name="connsiteX0" fmla="*/ 280831 w 5412797"/>
              <a:gd name="connsiteY0" fmla="*/ 708123 h 3597983"/>
              <a:gd name="connsiteX1" fmla="*/ 4548031 w 5412797"/>
              <a:gd name="connsiteY1" fmla="*/ 98523 h 3597983"/>
              <a:gd name="connsiteX2" fmla="*/ 5100481 w 5412797"/>
              <a:gd name="connsiteY2" fmla="*/ 2460723 h 3597983"/>
              <a:gd name="connsiteX3" fmla="*/ 814231 w 5412797"/>
              <a:gd name="connsiteY3" fmla="*/ 3527523 h 3597983"/>
              <a:gd name="connsiteX4" fmla="*/ 452281 w 5412797"/>
              <a:gd name="connsiteY4" fmla="*/ 3089373 h 3597983"/>
              <a:gd name="connsiteX5" fmla="*/ 280831 w 5412797"/>
              <a:gd name="connsiteY5" fmla="*/ 708123 h 3597983"/>
              <a:gd name="connsiteX0" fmla="*/ 280831 w 9433940"/>
              <a:gd name="connsiteY0" fmla="*/ 727872 h 3617732"/>
              <a:gd name="connsiteX1" fmla="*/ 4548031 w 9433940"/>
              <a:gd name="connsiteY1" fmla="*/ 118272 h 3617732"/>
              <a:gd name="connsiteX2" fmla="*/ 9367681 w 9433940"/>
              <a:gd name="connsiteY2" fmla="*/ 2766222 h 3617732"/>
              <a:gd name="connsiteX3" fmla="*/ 814231 w 9433940"/>
              <a:gd name="connsiteY3" fmla="*/ 3547272 h 3617732"/>
              <a:gd name="connsiteX4" fmla="*/ 452281 w 9433940"/>
              <a:gd name="connsiteY4" fmla="*/ 3109122 h 3617732"/>
              <a:gd name="connsiteX5" fmla="*/ 280831 w 9433940"/>
              <a:gd name="connsiteY5" fmla="*/ 727872 h 3617732"/>
              <a:gd name="connsiteX0" fmla="*/ 493082 w 9954988"/>
              <a:gd name="connsiteY0" fmla="*/ 829269 h 3719129"/>
              <a:gd name="connsiteX1" fmla="*/ 7636832 w 9954988"/>
              <a:gd name="connsiteY1" fmla="*/ 105369 h 3719129"/>
              <a:gd name="connsiteX2" fmla="*/ 9579932 w 9954988"/>
              <a:gd name="connsiteY2" fmla="*/ 2867619 h 3719129"/>
              <a:gd name="connsiteX3" fmla="*/ 1026482 w 9954988"/>
              <a:gd name="connsiteY3" fmla="*/ 3648669 h 3719129"/>
              <a:gd name="connsiteX4" fmla="*/ 664532 w 9954988"/>
              <a:gd name="connsiteY4" fmla="*/ 3210519 h 3719129"/>
              <a:gd name="connsiteX5" fmla="*/ 493082 w 9954988"/>
              <a:gd name="connsiteY5" fmla="*/ 829269 h 3719129"/>
              <a:gd name="connsiteX0" fmla="*/ 493082 w 13926810"/>
              <a:gd name="connsiteY0" fmla="*/ 833069 h 3722929"/>
              <a:gd name="connsiteX1" fmla="*/ 7636832 w 13926810"/>
              <a:gd name="connsiteY1" fmla="*/ 109169 h 3722929"/>
              <a:gd name="connsiteX2" fmla="*/ 13770932 w 13926810"/>
              <a:gd name="connsiteY2" fmla="*/ 2928569 h 3722929"/>
              <a:gd name="connsiteX3" fmla="*/ 1026482 w 13926810"/>
              <a:gd name="connsiteY3" fmla="*/ 3652469 h 3722929"/>
              <a:gd name="connsiteX4" fmla="*/ 664532 w 13926810"/>
              <a:gd name="connsiteY4" fmla="*/ 3214319 h 3722929"/>
              <a:gd name="connsiteX5" fmla="*/ 493082 w 13926810"/>
              <a:gd name="connsiteY5" fmla="*/ 833069 h 3722929"/>
              <a:gd name="connsiteX0" fmla="*/ 825611 w 14993194"/>
              <a:gd name="connsiteY0" fmla="*/ 936687 h 3826547"/>
              <a:gd name="connsiteX1" fmla="*/ 12465161 w 14993194"/>
              <a:gd name="connsiteY1" fmla="*/ 98487 h 3826547"/>
              <a:gd name="connsiteX2" fmla="*/ 14103461 w 14993194"/>
              <a:gd name="connsiteY2" fmla="*/ 3032187 h 3826547"/>
              <a:gd name="connsiteX3" fmla="*/ 1359011 w 14993194"/>
              <a:gd name="connsiteY3" fmla="*/ 3756087 h 3826547"/>
              <a:gd name="connsiteX4" fmla="*/ 997061 w 14993194"/>
              <a:gd name="connsiteY4" fmla="*/ 3317937 h 3826547"/>
              <a:gd name="connsiteX5" fmla="*/ 825611 w 14993194"/>
              <a:gd name="connsiteY5" fmla="*/ 936687 h 38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93194" h="3826547">
                <a:moveTo>
                  <a:pt x="825611" y="936687"/>
                </a:moveTo>
                <a:cubicBezTo>
                  <a:pt x="2736961" y="400112"/>
                  <a:pt x="10252186" y="-250763"/>
                  <a:pt x="12465161" y="98487"/>
                </a:cubicBezTo>
                <a:cubicBezTo>
                  <a:pt x="14678136" y="447737"/>
                  <a:pt x="15954486" y="2422587"/>
                  <a:pt x="14103461" y="3032187"/>
                </a:cubicBezTo>
                <a:cubicBezTo>
                  <a:pt x="12252436" y="3641787"/>
                  <a:pt x="1533636" y="3584637"/>
                  <a:pt x="1359011" y="3756087"/>
                </a:cubicBezTo>
                <a:cubicBezTo>
                  <a:pt x="1184386" y="3927537"/>
                  <a:pt x="1085961" y="3787837"/>
                  <a:pt x="997061" y="3317937"/>
                </a:cubicBezTo>
                <a:cubicBezTo>
                  <a:pt x="908161" y="2848037"/>
                  <a:pt x="-1085739" y="1473262"/>
                  <a:pt x="825611" y="936687"/>
                </a:cubicBezTo>
                <a:close/>
              </a:path>
            </a:pathLst>
          </a:custGeom>
          <a:solidFill>
            <a:srgbClr val="1C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645400-1125-341E-A2A4-0B418585E21F}"/>
              </a:ext>
            </a:extLst>
          </p:cNvPr>
          <p:cNvSpPr/>
          <p:nvPr/>
        </p:nvSpPr>
        <p:spPr>
          <a:xfrm>
            <a:off x="-1936872" y="2611159"/>
            <a:ext cx="19034415" cy="6385286"/>
          </a:xfrm>
          <a:custGeom>
            <a:avLst/>
            <a:gdLst>
              <a:gd name="connsiteX0" fmla="*/ 8309 w 1628392"/>
              <a:gd name="connsiteY0" fmla="*/ 1006777 h 1299248"/>
              <a:gd name="connsiteX1" fmla="*/ 351209 w 1628392"/>
              <a:gd name="connsiteY1" fmla="*/ 149527 h 1299248"/>
              <a:gd name="connsiteX2" fmla="*/ 1227509 w 1628392"/>
              <a:gd name="connsiteY2" fmla="*/ 92377 h 1299248"/>
              <a:gd name="connsiteX3" fmla="*/ 1608509 w 1628392"/>
              <a:gd name="connsiteY3" fmla="*/ 1102027 h 1299248"/>
              <a:gd name="connsiteX4" fmla="*/ 656009 w 1628392"/>
              <a:gd name="connsiteY4" fmla="*/ 1292527 h 1299248"/>
              <a:gd name="connsiteX5" fmla="*/ 8309 w 1628392"/>
              <a:gd name="connsiteY5" fmla="*/ 1006777 h 1299248"/>
              <a:gd name="connsiteX0" fmla="*/ 10029 w 1630112"/>
              <a:gd name="connsiteY0" fmla="*/ 1006777 h 2207217"/>
              <a:gd name="connsiteX1" fmla="*/ 352929 w 1630112"/>
              <a:gd name="connsiteY1" fmla="*/ 149527 h 2207217"/>
              <a:gd name="connsiteX2" fmla="*/ 1229229 w 1630112"/>
              <a:gd name="connsiteY2" fmla="*/ 92377 h 2207217"/>
              <a:gd name="connsiteX3" fmla="*/ 1610229 w 1630112"/>
              <a:gd name="connsiteY3" fmla="*/ 1102027 h 2207217"/>
              <a:gd name="connsiteX4" fmla="*/ 695829 w 1630112"/>
              <a:gd name="connsiteY4" fmla="*/ 2206927 h 2207217"/>
              <a:gd name="connsiteX5" fmla="*/ 10029 w 1630112"/>
              <a:gd name="connsiteY5" fmla="*/ 1006777 h 2207217"/>
              <a:gd name="connsiteX0" fmla="*/ 11076 w 1645232"/>
              <a:gd name="connsiteY0" fmla="*/ 2074110 h 3274550"/>
              <a:gd name="connsiteX1" fmla="*/ 353976 w 1645232"/>
              <a:gd name="connsiteY1" fmla="*/ 1216860 h 3274550"/>
              <a:gd name="connsiteX2" fmla="*/ 1382676 w 1645232"/>
              <a:gd name="connsiteY2" fmla="*/ 16710 h 3274550"/>
              <a:gd name="connsiteX3" fmla="*/ 1611276 w 1645232"/>
              <a:gd name="connsiteY3" fmla="*/ 2169360 h 3274550"/>
              <a:gd name="connsiteX4" fmla="*/ 696876 w 1645232"/>
              <a:gd name="connsiteY4" fmla="*/ 3274260 h 3274550"/>
              <a:gd name="connsiteX5" fmla="*/ 11076 w 1645232"/>
              <a:gd name="connsiteY5" fmla="*/ 2074110 h 3274550"/>
              <a:gd name="connsiteX0" fmla="*/ 28575 w 1665441"/>
              <a:gd name="connsiteY0" fmla="*/ 2102128 h 3302568"/>
              <a:gd name="connsiteX1" fmla="*/ 257175 w 1665441"/>
              <a:gd name="connsiteY1" fmla="*/ 844828 h 3302568"/>
              <a:gd name="connsiteX2" fmla="*/ 1400175 w 1665441"/>
              <a:gd name="connsiteY2" fmla="*/ 44728 h 3302568"/>
              <a:gd name="connsiteX3" fmla="*/ 1628775 w 1665441"/>
              <a:gd name="connsiteY3" fmla="*/ 2197378 h 3302568"/>
              <a:gd name="connsiteX4" fmla="*/ 714375 w 1665441"/>
              <a:gd name="connsiteY4" fmla="*/ 3302278 h 3302568"/>
              <a:gd name="connsiteX5" fmla="*/ 28575 w 1665441"/>
              <a:gd name="connsiteY5" fmla="*/ 2102128 h 3302568"/>
              <a:gd name="connsiteX0" fmla="*/ 1234 w 5714800"/>
              <a:gd name="connsiteY0" fmla="*/ 2159745 h 3302778"/>
              <a:gd name="connsiteX1" fmla="*/ 4306534 w 5714800"/>
              <a:gd name="connsiteY1" fmla="*/ 845295 h 3302778"/>
              <a:gd name="connsiteX2" fmla="*/ 5449534 w 5714800"/>
              <a:gd name="connsiteY2" fmla="*/ 45195 h 3302778"/>
              <a:gd name="connsiteX3" fmla="*/ 5678134 w 5714800"/>
              <a:gd name="connsiteY3" fmla="*/ 2197845 h 3302778"/>
              <a:gd name="connsiteX4" fmla="*/ 4763734 w 5714800"/>
              <a:gd name="connsiteY4" fmla="*/ 3302745 h 3302778"/>
              <a:gd name="connsiteX5" fmla="*/ 1234 w 5714800"/>
              <a:gd name="connsiteY5" fmla="*/ 2159745 h 3302778"/>
              <a:gd name="connsiteX0" fmla="*/ 1788 w 5715354"/>
              <a:gd name="connsiteY0" fmla="*/ 2159745 h 3798066"/>
              <a:gd name="connsiteX1" fmla="*/ 4307088 w 5715354"/>
              <a:gd name="connsiteY1" fmla="*/ 845295 h 3798066"/>
              <a:gd name="connsiteX2" fmla="*/ 5450088 w 5715354"/>
              <a:gd name="connsiteY2" fmla="*/ 45195 h 3798066"/>
              <a:gd name="connsiteX3" fmla="*/ 5678688 w 5715354"/>
              <a:gd name="connsiteY3" fmla="*/ 2197845 h 3798066"/>
              <a:gd name="connsiteX4" fmla="*/ 4859538 w 5715354"/>
              <a:gd name="connsiteY4" fmla="*/ 3798045 h 3798066"/>
              <a:gd name="connsiteX5" fmla="*/ 1788 w 5715354"/>
              <a:gd name="connsiteY5" fmla="*/ 2159745 h 3798066"/>
              <a:gd name="connsiteX0" fmla="*/ 1704 w 5924820"/>
              <a:gd name="connsiteY0" fmla="*/ 2102129 h 3797711"/>
              <a:gd name="connsiteX1" fmla="*/ 4516554 w 5924820"/>
              <a:gd name="connsiteY1" fmla="*/ 844829 h 3797711"/>
              <a:gd name="connsiteX2" fmla="*/ 5659554 w 5924820"/>
              <a:gd name="connsiteY2" fmla="*/ 44729 h 3797711"/>
              <a:gd name="connsiteX3" fmla="*/ 5888154 w 5924820"/>
              <a:gd name="connsiteY3" fmla="*/ 2197379 h 3797711"/>
              <a:gd name="connsiteX4" fmla="*/ 5069004 w 5924820"/>
              <a:gd name="connsiteY4" fmla="*/ 3797579 h 3797711"/>
              <a:gd name="connsiteX5" fmla="*/ 1704 w 5924820"/>
              <a:gd name="connsiteY5" fmla="*/ 2102129 h 3797711"/>
              <a:gd name="connsiteX0" fmla="*/ 116300 w 6178286"/>
              <a:gd name="connsiteY0" fmla="*/ 2181321 h 3876903"/>
              <a:gd name="connsiteX1" fmla="*/ 1964150 w 6178286"/>
              <a:gd name="connsiteY1" fmla="*/ 466821 h 3876903"/>
              <a:gd name="connsiteX2" fmla="*/ 5774150 w 6178286"/>
              <a:gd name="connsiteY2" fmla="*/ 123921 h 3876903"/>
              <a:gd name="connsiteX3" fmla="*/ 6002750 w 6178286"/>
              <a:gd name="connsiteY3" fmla="*/ 2276571 h 3876903"/>
              <a:gd name="connsiteX4" fmla="*/ 5183600 w 6178286"/>
              <a:gd name="connsiteY4" fmla="*/ 3876771 h 3876903"/>
              <a:gd name="connsiteX5" fmla="*/ 116300 w 6178286"/>
              <a:gd name="connsiteY5" fmla="*/ 2181321 h 3876903"/>
              <a:gd name="connsiteX0" fmla="*/ 523 w 6062509"/>
              <a:gd name="connsiteY0" fmla="*/ 2181321 h 3876903"/>
              <a:gd name="connsiteX1" fmla="*/ 1848373 w 6062509"/>
              <a:gd name="connsiteY1" fmla="*/ 466821 h 3876903"/>
              <a:gd name="connsiteX2" fmla="*/ 5658373 w 6062509"/>
              <a:gd name="connsiteY2" fmla="*/ 123921 h 3876903"/>
              <a:gd name="connsiteX3" fmla="*/ 5886973 w 6062509"/>
              <a:gd name="connsiteY3" fmla="*/ 2276571 h 3876903"/>
              <a:gd name="connsiteX4" fmla="*/ 5067823 w 6062509"/>
              <a:gd name="connsiteY4" fmla="*/ 3876771 h 3876903"/>
              <a:gd name="connsiteX5" fmla="*/ 523 w 6062509"/>
              <a:gd name="connsiteY5" fmla="*/ 2181321 h 3876903"/>
              <a:gd name="connsiteX0" fmla="*/ 309 w 9529395"/>
              <a:gd name="connsiteY0" fmla="*/ 1926629 h 3871365"/>
              <a:gd name="connsiteX1" fmla="*/ 5315259 w 9529395"/>
              <a:gd name="connsiteY1" fmla="*/ 459779 h 3871365"/>
              <a:gd name="connsiteX2" fmla="*/ 9125259 w 9529395"/>
              <a:gd name="connsiteY2" fmla="*/ 116879 h 3871365"/>
              <a:gd name="connsiteX3" fmla="*/ 9353859 w 9529395"/>
              <a:gd name="connsiteY3" fmla="*/ 2269529 h 3871365"/>
              <a:gd name="connsiteX4" fmla="*/ 8534709 w 9529395"/>
              <a:gd name="connsiteY4" fmla="*/ 3869729 h 3871365"/>
              <a:gd name="connsiteX5" fmla="*/ 309 w 9529395"/>
              <a:gd name="connsiteY5" fmla="*/ 1926629 h 3871365"/>
              <a:gd name="connsiteX0" fmla="*/ 273781 w 10000414"/>
              <a:gd name="connsiteY0" fmla="*/ 2112893 h 4057629"/>
              <a:gd name="connsiteX1" fmla="*/ 2769331 w 10000414"/>
              <a:gd name="connsiteY1" fmla="*/ 207893 h 4057629"/>
              <a:gd name="connsiteX2" fmla="*/ 9398731 w 10000414"/>
              <a:gd name="connsiteY2" fmla="*/ 303143 h 4057629"/>
              <a:gd name="connsiteX3" fmla="*/ 9627331 w 10000414"/>
              <a:gd name="connsiteY3" fmla="*/ 2455793 h 4057629"/>
              <a:gd name="connsiteX4" fmla="*/ 8808181 w 10000414"/>
              <a:gd name="connsiteY4" fmla="*/ 4055993 h 4057629"/>
              <a:gd name="connsiteX5" fmla="*/ 273781 w 10000414"/>
              <a:gd name="connsiteY5" fmla="*/ 2112893 h 4057629"/>
              <a:gd name="connsiteX0" fmla="*/ 280901 w 10007534"/>
              <a:gd name="connsiteY0" fmla="*/ 2112893 h 4057629"/>
              <a:gd name="connsiteX1" fmla="*/ 2776451 w 10007534"/>
              <a:gd name="connsiteY1" fmla="*/ 207893 h 4057629"/>
              <a:gd name="connsiteX2" fmla="*/ 9405851 w 10007534"/>
              <a:gd name="connsiteY2" fmla="*/ 303143 h 4057629"/>
              <a:gd name="connsiteX3" fmla="*/ 9634451 w 10007534"/>
              <a:gd name="connsiteY3" fmla="*/ 2455793 h 4057629"/>
              <a:gd name="connsiteX4" fmla="*/ 8815301 w 10007534"/>
              <a:gd name="connsiteY4" fmla="*/ 4055993 h 4057629"/>
              <a:gd name="connsiteX5" fmla="*/ 280901 w 10007534"/>
              <a:gd name="connsiteY5" fmla="*/ 2112893 h 4057629"/>
              <a:gd name="connsiteX0" fmla="*/ 147691 w 12969161"/>
              <a:gd name="connsiteY0" fmla="*/ 2284565 h 4067370"/>
              <a:gd name="connsiteX1" fmla="*/ 5738078 w 12969161"/>
              <a:gd name="connsiteY1" fmla="*/ 218794 h 4067370"/>
              <a:gd name="connsiteX2" fmla="*/ 12367478 w 12969161"/>
              <a:gd name="connsiteY2" fmla="*/ 314044 h 4067370"/>
              <a:gd name="connsiteX3" fmla="*/ 12596078 w 12969161"/>
              <a:gd name="connsiteY3" fmla="*/ 2466694 h 4067370"/>
              <a:gd name="connsiteX4" fmla="*/ 11776928 w 12969161"/>
              <a:gd name="connsiteY4" fmla="*/ 4066894 h 4067370"/>
              <a:gd name="connsiteX5" fmla="*/ 147691 w 12969161"/>
              <a:gd name="connsiteY5" fmla="*/ 2284565 h 4067370"/>
              <a:gd name="connsiteX0" fmla="*/ 553913 w 13375383"/>
              <a:gd name="connsiteY0" fmla="*/ 2207025 h 3989830"/>
              <a:gd name="connsiteX1" fmla="*/ 6144300 w 13375383"/>
              <a:gd name="connsiteY1" fmla="*/ 141254 h 3989830"/>
              <a:gd name="connsiteX2" fmla="*/ 12773700 w 13375383"/>
              <a:gd name="connsiteY2" fmla="*/ 236504 h 3989830"/>
              <a:gd name="connsiteX3" fmla="*/ 13002300 w 13375383"/>
              <a:gd name="connsiteY3" fmla="*/ 2389154 h 3989830"/>
              <a:gd name="connsiteX4" fmla="*/ 12183150 w 13375383"/>
              <a:gd name="connsiteY4" fmla="*/ 3989354 h 3989830"/>
              <a:gd name="connsiteX5" fmla="*/ 553913 w 13375383"/>
              <a:gd name="connsiteY5" fmla="*/ 2207025 h 3989830"/>
              <a:gd name="connsiteX0" fmla="*/ 561280 w 13386603"/>
              <a:gd name="connsiteY0" fmla="*/ 2707865 h 4490670"/>
              <a:gd name="connsiteX1" fmla="*/ 6098077 w 13386603"/>
              <a:gd name="connsiteY1" fmla="*/ 25806 h 4490670"/>
              <a:gd name="connsiteX2" fmla="*/ 12781067 w 13386603"/>
              <a:gd name="connsiteY2" fmla="*/ 737344 h 4490670"/>
              <a:gd name="connsiteX3" fmla="*/ 13009667 w 13386603"/>
              <a:gd name="connsiteY3" fmla="*/ 2889994 h 4490670"/>
              <a:gd name="connsiteX4" fmla="*/ 12190517 w 13386603"/>
              <a:gd name="connsiteY4" fmla="*/ 4490194 h 4490670"/>
              <a:gd name="connsiteX5" fmla="*/ 561280 w 13386603"/>
              <a:gd name="connsiteY5" fmla="*/ 2707865 h 449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86603" h="4490670">
                <a:moveTo>
                  <a:pt x="561280" y="2707865"/>
                </a:moveTo>
                <a:cubicBezTo>
                  <a:pt x="-454127" y="1963800"/>
                  <a:pt x="-828665" y="153263"/>
                  <a:pt x="6098077" y="25806"/>
                </a:cubicBezTo>
                <a:cubicBezTo>
                  <a:pt x="13024819" y="-101651"/>
                  <a:pt x="11629136" y="259979"/>
                  <a:pt x="12781067" y="737344"/>
                </a:cubicBezTo>
                <a:cubicBezTo>
                  <a:pt x="13932998" y="1214709"/>
                  <a:pt x="13104917" y="2689969"/>
                  <a:pt x="13009667" y="2889994"/>
                </a:cubicBezTo>
                <a:cubicBezTo>
                  <a:pt x="12914417" y="3090019"/>
                  <a:pt x="14265248" y="4520549"/>
                  <a:pt x="12190517" y="4490194"/>
                </a:cubicBezTo>
                <a:cubicBezTo>
                  <a:pt x="10115786" y="4459839"/>
                  <a:pt x="1576687" y="3451930"/>
                  <a:pt x="561280" y="2707865"/>
                </a:cubicBezTo>
                <a:close/>
              </a:path>
            </a:pathLst>
          </a:custGeom>
          <a:solidFill>
            <a:srgbClr val="2E1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9A17E6F-8301-133C-10FD-C7245C8217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6100236"/>
                  </p:ext>
                </p:extLst>
              </p:nvPr>
            </p:nvGraphicFramePr>
            <p:xfrm rot="16200000">
              <a:off x="-3278425" y="3642773"/>
              <a:ext cx="1835504" cy="4041648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835504" cy="404164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60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9A17E6F-8301-133C-10FD-C7245C8217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-3278425" y="3642773"/>
                <a:ext cx="1835504" cy="4041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425E496F-7EF4-4451-6B14-94B2B0E79E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4456318"/>
                  </p:ext>
                </p:extLst>
              </p:nvPr>
            </p:nvGraphicFramePr>
            <p:xfrm rot="5400000">
              <a:off x="13694169" y="-131582"/>
              <a:ext cx="1834195" cy="4038767"/>
            </p:xfrm>
            <a:graphic>
              <a:graphicData uri="http://schemas.microsoft.com/office/drawing/2017/model3d">
                <am3d:model3d r:embed="rId6">
                  <am3d:spPr>
                    <a:xfrm rot="5400000">
                      <a:off x="0" y="0"/>
                      <a:ext cx="1834195" cy="4038767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574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425E496F-7EF4-4451-6B14-94B2B0E79E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3694169" y="-131582"/>
                <a:ext cx="1834195" cy="4038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0F6490-B5B1-EEDE-E0E8-54B2F332080A}"/>
                  </a:ext>
                </a:extLst>
              </p14:cNvPr>
              <p14:cNvContentPartPr/>
              <p14:nvPr/>
            </p14:nvContentPartPr>
            <p14:xfrm>
              <a:off x="-35190" y="-42690"/>
              <a:ext cx="294120" cy="8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0F6490-B5B1-EEDE-E0E8-54B2F33208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98190" y="-105330"/>
                <a:ext cx="419760" cy="2062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DE92209-D872-578A-0F6F-CCCB93408441}"/>
              </a:ext>
            </a:extLst>
          </p:cNvPr>
          <p:cNvSpPr txBox="1"/>
          <p:nvPr/>
        </p:nvSpPr>
        <p:spPr>
          <a:xfrm>
            <a:off x="141087" y="1940229"/>
            <a:ext cx="11909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ontserrat Black" panose="00000A00000000000000" pitchFamily="2" charset="0"/>
              </a:rPr>
              <a:t>Let’s take a look at our project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0726053-1683-506B-048F-82CDDC95E9E2}"/>
              </a:ext>
            </a:extLst>
          </p:cNvPr>
          <p:cNvSpPr/>
          <p:nvPr/>
        </p:nvSpPr>
        <p:spPr>
          <a:xfrm>
            <a:off x="7605486" y="2801257"/>
            <a:ext cx="4014355" cy="478972"/>
          </a:xfrm>
          <a:custGeom>
            <a:avLst/>
            <a:gdLst>
              <a:gd name="connsiteX0" fmla="*/ 0 w 4014355"/>
              <a:gd name="connsiteY0" fmla="*/ 0 h 478972"/>
              <a:gd name="connsiteX1" fmla="*/ 4005943 w 4014355"/>
              <a:gd name="connsiteY1" fmla="*/ 0 h 478972"/>
              <a:gd name="connsiteX2" fmla="*/ 1103085 w 4014355"/>
              <a:gd name="connsiteY2" fmla="*/ 217714 h 478972"/>
              <a:gd name="connsiteX3" fmla="*/ 2815771 w 4014355"/>
              <a:gd name="connsiteY3" fmla="*/ 478972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4355" h="478972">
                <a:moveTo>
                  <a:pt x="0" y="0"/>
                </a:moveTo>
                <a:lnTo>
                  <a:pt x="4005943" y="0"/>
                </a:lnTo>
                <a:cubicBezTo>
                  <a:pt x="4189790" y="36286"/>
                  <a:pt x="1301447" y="137885"/>
                  <a:pt x="1103085" y="217714"/>
                </a:cubicBezTo>
                <a:cubicBezTo>
                  <a:pt x="904723" y="297543"/>
                  <a:pt x="1860247" y="388257"/>
                  <a:pt x="2815771" y="478972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7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0AEAB-3765-2F99-C634-EB9E801B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1895A-D2BE-CB14-AF77-795C8F9727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F49716-F01E-749F-3024-EDC9A412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B3A3CC1-5FCF-5024-AE5C-60C515C7FF9D}"/>
              </a:ext>
            </a:extLst>
          </p:cNvPr>
          <p:cNvSpPr/>
          <p:nvPr/>
        </p:nvSpPr>
        <p:spPr>
          <a:xfrm>
            <a:off x="-518072" y="2644334"/>
            <a:ext cx="2102958" cy="2280191"/>
          </a:xfrm>
          <a:custGeom>
            <a:avLst/>
            <a:gdLst>
              <a:gd name="connsiteX0" fmla="*/ 1737272 w 2102958"/>
              <a:gd name="connsiteY0" fmla="*/ 956116 h 2280191"/>
              <a:gd name="connsiteX1" fmla="*/ 1356272 w 2102958"/>
              <a:gd name="connsiteY1" fmla="*/ 803716 h 2280191"/>
              <a:gd name="connsiteX2" fmla="*/ 880022 w 2102958"/>
              <a:gd name="connsiteY2" fmla="*/ 289366 h 2280191"/>
              <a:gd name="connsiteX3" fmla="*/ 60872 w 2102958"/>
              <a:gd name="connsiteY3" fmla="*/ 117916 h 2280191"/>
              <a:gd name="connsiteX4" fmla="*/ 175172 w 2102958"/>
              <a:gd name="connsiteY4" fmla="*/ 2099116 h 2280191"/>
              <a:gd name="connsiteX5" fmla="*/ 1089572 w 2102958"/>
              <a:gd name="connsiteY5" fmla="*/ 2099116 h 2280191"/>
              <a:gd name="connsiteX6" fmla="*/ 1889672 w 2102958"/>
              <a:gd name="connsiteY6" fmla="*/ 1299016 h 2280191"/>
              <a:gd name="connsiteX7" fmla="*/ 2099222 w 2102958"/>
              <a:gd name="connsiteY7" fmla="*/ 1127566 h 2280191"/>
              <a:gd name="connsiteX8" fmla="*/ 2003972 w 2102958"/>
              <a:gd name="connsiteY8" fmla="*/ 937066 h 2280191"/>
              <a:gd name="connsiteX9" fmla="*/ 1737272 w 2102958"/>
              <a:gd name="connsiteY9" fmla="*/ 956116 h 228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2958" h="2280191" fill="none" extrusionOk="0">
                <a:moveTo>
                  <a:pt x="1737272" y="956116"/>
                </a:moveTo>
                <a:cubicBezTo>
                  <a:pt x="1631985" y="930288"/>
                  <a:pt x="1509369" y="945605"/>
                  <a:pt x="1356272" y="803716"/>
                </a:cubicBezTo>
                <a:cubicBezTo>
                  <a:pt x="1237233" y="672997"/>
                  <a:pt x="1113775" y="425383"/>
                  <a:pt x="880022" y="289366"/>
                </a:cubicBezTo>
                <a:cubicBezTo>
                  <a:pt x="656503" y="177589"/>
                  <a:pt x="227288" y="-198939"/>
                  <a:pt x="60872" y="117916"/>
                </a:cubicBezTo>
                <a:cubicBezTo>
                  <a:pt x="-88184" y="414588"/>
                  <a:pt x="65462" y="1696700"/>
                  <a:pt x="175172" y="2099116"/>
                </a:cubicBezTo>
                <a:cubicBezTo>
                  <a:pt x="411361" y="2398276"/>
                  <a:pt x="805925" y="2212634"/>
                  <a:pt x="1089572" y="2099116"/>
                </a:cubicBezTo>
                <a:cubicBezTo>
                  <a:pt x="1369022" y="1981134"/>
                  <a:pt x="1725879" y="1394991"/>
                  <a:pt x="1889672" y="1299016"/>
                </a:cubicBezTo>
                <a:cubicBezTo>
                  <a:pt x="2061334" y="1134861"/>
                  <a:pt x="2074933" y="1194080"/>
                  <a:pt x="2099222" y="1127566"/>
                </a:cubicBezTo>
                <a:cubicBezTo>
                  <a:pt x="2123660" y="1061695"/>
                  <a:pt x="2057045" y="969933"/>
                  <a:pt x="2003972" y="937066"/>
                </a:cubicBezTo>
                <a:cubicBezTo>
                  <a:pt x="1932551" y="911495"/>
                  <a:pt x="1852087" y="1009070"/>
                  <a:pt x="1737272" y="956116"/>
                </a:cubicBezTo>
                <a:close/>
              </a:path>
              <a:path w="2102958" h="2280191" stroke="0" extrusionOk="0">
                <a:moveTo>
                  <a:pt x="1737272" y="956116"/>
                </a:moveTo>
                <a:cubicBezTo>
                  <a:pt x="1628796" y="923753"/>
                  <a:pt x="1512361" y="896803"/>
                  <a:pt x="1356272" y="803716"/>
                </a:cubicBezTo>
                <a:cubicBezTo>
                  <a:pt x="1239202" y="658511"/>
                  <a:pt x="1100206" y="394402"/>
                  <a:pt x="880022" y="289366"/>
                </a:cubicBezTo>
                <a:cubicBezTo>
                  <a:pt x="663787" y="231526"/>
                  <a:pt x="216941" y="-213285"/>
                  <a:pt x="60872" y="117916"/>
                </a:cubicBezTo>
                <a:cubicBezTo>
                  <a:pt x="-113331" y="346129"/>
                  <a:pt x="52876" y="1742243"/>
                  <a:pt x="175172" y="2099116"/>
                </a:cubicBezTo>
                <a:cubicBezTo>
                  <a:pt x="329784" y="2434633"/>
                  <a:pt x="821597" y="2224263"/>
                  <a:pt x="1089572" y="2099116"/>
                </a:cubicBezTo>
                <a:cubicBezTo>
                  <a:pt x="1385887" y="2026882"/>
                  <a:pt x="1720616" y="1451995"/>
                  <a:pt x="1889672" y="1299016"/>
                </a:cubicBezTo>
                <a:cubicBezTo>
                  <a:pt x="2061786" y="1136138"/>
                  <a:pt x="2071549" y="1189875"/>
                  <a:pt x="2099222" y="1127566"/>
                </a:cubicBezTo>
                <a:cubicBezTo>
                  <a:pt x="2107947" y="1076609"/>
                  <a:pt x="2044189" y="961617"/>
                  <a:pt x="2003972" y="937066"/>
                </a:cubicBezTo>
                <a:cubicBezTo>
                  <a:pt x="1922858" y="892063"/>
                  <a:pt x="1877496" y="981910"/>
                  <a:pt x="1737272" y="956116"/>
                </a:cubicBezTo>
                <a:close/>
              </a:path>
            </a:pathLst>
          </a:custGeom>
          <a:solidFill>
            <a:srgbClr val="2E1844"/>
          </a:solidFill>
          <a:ln w="28575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994417406">
                  <a:custGeom>
                    <a:avLst/>
                    <a:gdLst>
                      <a:gd name="connsiteX0" fmla="*/ 1737272 w 2102958"/>
                      <a:gd name="connsiteY0" fmla="*/ 956116 h 2280191"/>
                      <a:gd name="connsiteX1" fmla="*/ 1356272 w 2102958"/>
                      <a:gd name="connsiteY1" fmla="*/ 803716 h 2280191"/>
                      <a:gd name="connsiteX2" fmla="*/ 880022 w 2102958"/>
                      <a:gd name="connsiteY2" fmla="*/ 289366 h 2280191"/>
                      <a:gd name="connsiteX3" fmla="*/ 60872 w 2102958"/>
                      <a:gd name="connsiteY3" fmla="*/ 117916 h 2280191"/>
                      <a:gd name="connsiteX4" fmla="*/ 175172 w 2102958"/>
                      <a:gd name="connsiteY4" fmla="*/ 2099116 h 2280191"/>
                      <a:gd name="connsiteX5" fmla="*/ 1089572 w 2102958"/>
                      <a:gd name="connsiteY5" fmla="*/ 2099116 h 2280191"/>
                      <a:gd name="connsiteX6" fmla="*/ 1889672 w 2102958"/>
                      <a:gd name="connsiteY6" fmla="*/ 1299016 h 2280191"/>
                      <a:gd name="connsiteX7" fmla="*/ 2099222 w 2102958"/>
                      <a:gd name="connsiteY7" fmla="*/ 1127566 h 2280191"/>
                      <a:gd name="connsiteX8" fmla="*/ 2003972 w 2102958"/>
                      <a:gd name="connsiteY8" fmla="*/ 937066 h 2280191"/>
                      <a:gd name="connsiteX9" fmla="*/ 1737272 w 2102958"/>
                      <a:gd name="connsiteY9" fmla="*/ 956116 h 228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02958" h="2280191">
                        <a:moveTo>
                          <a:pt x="1737272" y="956116"/>
                        </a:moveTo>
                        <a:cubicBezTo>
                          <a:pt x="1629322" y="933891"/>
                          <a:pt x="1499147" y="914841"/>
                          <a:pt x="1356272" y="803716"/>
                        </a:cubicBezTo>
                        <a:cubicBezTo>
                          <a:pt x="1213397" y="692591"/>
                          <a:pt x="1095922" y="403666"/>
                          <a:pt x="880022" y="289366"/>
                        </a:cubicBezTo>
                        <a:cubicBezTo>
                          <a:pt x="664122" y="175066"/>
                          <a:pt x="178347" y="-183709"/>
                          <a:pt x="60872" y="117916"/>
                        </a:cubicBezTo>
                        <a:cubicBezTo>
                          <a:pt x="-56603" y="419541"/>
                          <a:pt x="3722" y="1768916"/>
                          <a:pt x="175172" y="2099116"/>
                        </a:cubicBezTo>
                        <a:cubicBezTo>
                          <a:pt x="346622" y="2429316"/>
                          <a:pt x="803822" y="2232466"/>
                          <a:pt x="1089572" y="2099116"/>
                        </a:cubicBezTo>
                        <a:cubicBezTo>
                          <a:pt x="1375322" y="1965766"/>
                          <a:pt x="1721397" y="1460941"/>
                          <a:pt x="1889672" y="1299016"/>
                        </a:cubicBezTo>
                        <a:cubicBezTo>
                          <a:pt x="2057947" y="1137091"/>
                          <a:pt x="2080172" y="1187891"/>
                          <a:pt x="2099222" y="1127566"/>
                        </a:cubicBezTo>
                        <a:cubicBezTo>
                          <a:pt x="2118272" y="1067241"/>
                          <a:pt x="2061122" y="965641"/>
                          <a:pt x="2003972" y="937066"/>
                        </a:cubicBezTo>
                        <a:cubicBezTo>
                          <a:pt x="1946822" y="908491"/>
                          <a:pt x="1845222" y="978341"/>
                          <a:pt x="1737272" y="956116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3721126-EC28-E1AE-DB5F-019A4AE57E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8566387"/>
                  </p:ext>
                </p:extLst>
              </p:nvPr>
            </p:nvGraphicFramePr>
            <p:xfrm rot="4718310">
              <a:off x="2066020" y="1997236"/>
              <a:ext cx="1368544" cy="2863528"/>
            </p:xfrm>
            <a:graphic>
              <a:graphicData uri="http://schemas.microsoft.com/office/drawing/2017/model3d">
                <am3d:model3d r:embed="rId3">
                  <am3d:spPr>
                    <a:xfrm rot="4718310">
                      <a:off x="0" y="0"/>
                      <a:ext cx="1368544" cy="286352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1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3721126-EC28-E1AE-DB5F-019A4AE57E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718310">
                <a:off x="2066020" y="1997236"/>
                <a:ext cx="1368544" cy="28635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139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">
        <p159:morph option="byObject"/>
      </p:transition>
    </mc:Choice>
    <mc:Fallback>
      <p:transition spd="med" advTm="2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8E24-609F-4026-36CB-E4EE21C23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7743C04-F6D4-C1BB-B64A-07BC04A488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B62801-55F7-7382-83B9-0A9FC6EFA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0D8C487-AEE7-ED83-F26B-AF6BD425ECB9}"/>
              </a:ext>
            </a:extLst>
          </p:cNvPr>
          <p:cNvSpPr/>
          <p:nvPr/>
        </p:nvSpPr>
        <p:spPr>
          <a:xfrm>
            <a:off x="-474116" y="1395343"/>
            <a:ext cx="3170584" cy="4982300"/>
          </a:xfrm>
          <a:custGeom>
            <a:avLst/>
            <a:gdLst>
              <a:gd name="connsiteX0" fmla="*/ 1737272 w 2102958"/>
              <a:gd name="connsiteY0" fmla="*/ 956116 h 2280191"/>
              <a:gd name="connsiteX1" fmla="*/ 1356272 w 2102958"/>
              <a:gd name="connsiteY1" fmla="*/ 803716 h 2280191"/>
              <a:gd name="connsiteX2" fmla="*/ 880022 w 2102958"/>
              <a:gd name="connsiteY2" fmla="*/ 289366 h 2280191"/>
              <a:gd name="connsiteX3" fmla="*/ 60872 w 2102958"/>
              <a:gd name="connsiteY3" fmla="*/ 117916 h 2280191"/>
              <a:gd name="connsiteX4" fmla="*/ 175172 w 2102958"/>
              <a:gd name="connsiteY4" fmla="*/ 2099116 h 2280191"/>
              <a:gd name="connsiteX5" fmla="*/ 1089572 w 2102958"/>
              <a:gd name="connsiteY5" fmla="*/ 2099116 h 2280191"/>
              <a:gd name="connsiteX6" fmla="*/ 1889672 w 2102958"/>
              <a:gd name="connsiteY6" fmla="*/ 1299016 h 2280191"/>
              <a:gd name="connsiteX7" fmla="*/ 2099222 w 2102958"/>
              <a:gd name="connsiteY7" fmla="*/ 1127566 h 2280191"/>
              <a:gd name="connsiteX8" fmla="*/ 2003972 w 2102958"/>
              <a:gd name="connsiteY8" fmla="*/ 937066 h 2280191"/>
              <a:gd name="connsiteX9" fmla="*/ 1737272 w 2102958"/>
              <a:gd name="connsiteY9" fmla="*/ 956116 h 2280191"/>
              <a:gd name="connsiteX0" fmla="*/ 1737272 w 3025595"/>
              <a:gd name="connsiteY0" fmla="*/ 956116 h 2280191"/>
              <a:gd name="connsiteX1" fmla="*/ 1356272 w 3025595"/>
              <a:gd name="connsiteY1" fmla="*/ 803716 h 2280191"/>
              <a:gd name="connsiteX2" fmla="*/ 880022 w 3025595"/>
              <a:gd name="connsiteY2" fmla="*/ 289366 h 2280191"/>
              <a:gd name="connsiteX3" fmla="*/ 60872 w 3025595"/>
              <a:gd name="connsiteY3" fmla="*/ 117916 h 2280191"/>
              <a:gd name="connsiteX4" fmla="*/ 175172 w 3025595"/>
              <a:gd name="connsiteY4" fmla="*/ 2099116 h 2280191"/>
              <a:gd name="connsiteX5" fmla="*/ 1089572 w 3025595"/>
              <a:gd name="connsiteY5" fmla="*/ 2099116 h 2280191"/>
              <a:gd name="connsiteX6" fmla="*/ 1889672 w 3025595"/>
              <a:gd name="connsiteY6" fmla="*/ 1299016 h 2280191"/>
              <a:gd name="connsiteX7" fmla="*/ 2099222 w 3025595"/>
              <a:gd name="connsiteY7" fmla="*/ 1127566 h 2280191"/>
              <a:gd name="connsiteX8" fmla="*/ 3023147 w 3025595"/>
              <a:gd name="connsiteY8" fmla="*/ 556066 h 2280191"/>
              <a:gd name="connsiteX9" fmla="*/ 1737272 w 3025595"/>
              <a:gd name="connsiteY9" fmla="*/ 956116 h 2280191"/>
              <a:gd name="connsiteX0" fmla="*/ 1737272 w 3220007"/>
              <a:gd name="connsiteY0" fmla="*/ 956116 h 2280191"/>
              <a:gd name="connsiteX1" fmla="*/ 1356272 w 3220007"/>
              <a:gd name="connsiteY1" fmla="*/ 803716 h 2280191"/>
              <a:gd name="connsiteX2" fmla="*/ 880022 w 3220007"/>
              <a:gd name="connsiteY2" fmla="*/ 289366 h 2280191"/>
              <a:gd name="connsiteX3" fmla="*/ 60872 w 3220007"/>
              <a:gd name="connsiteY3" fmla="*/ 117916 h 2280191"/>
              <a:gd name="connsiteX4" fmla="*/ 175172 w 3220007"/>
              <a:gd name="connsiteY4" fmla="*/ 2099116 h 2280191"/>
              <a:gd name="connsiteX5" fmla="*/ 1089572 w 3220007"/>
              <a:gd name="connsiteY5" fmla="*/ 2099116 h 2280191"/>
              <a:gd name="connsiteX6" fmla="*/ 1889672 w 3220007"/>
              <a:gd name="connsiteY6" fmla="*/ 1299016 h 2280191"/>
              <a:gd name="connsiteX7" fmla="*/ 3204122 w 3220007"/>
              <a:gd name="connsiteY7" fmla="*/ 1041841 h 2280191"/>
              <a:gd name="connsiteX8" fmla="*/ 3023147 w 3220007"/>
              <a:gd name="connsiteY8" fmla="*/ 556066 h 2280191"/>
              <a:gd name="connsiteX9" fmla="*/ 1737272 w 3220007"/>
              <a:gd name="connsiteY9" fmla="*/ 956116 h 2280191"/>
              <a:gd name="connsiteX0" fmla="*/ 1737272 w 3220007"/>
              <a:gd name="connsiteY0" fmla="*/ 956116 h 2272034"/>
              <a:gd name="connsiteX1" fmla="*/ 1356272 w 3220007"/>
              <a:gd name="connsiteY1" fmla="*/ 803716 h 2272034"/>
              <a:gd name="connsiteX2" fmla="*/ 880022 w 3220007"/>
              <a:gd name="connsiteY2" fmla="*/ 289366 h 2272034"/>
              <a:gd name="connsiteX3" fmla="*/ 60872 w 3220007"/>
              <a:gd name="connsiteY3" fmla="*/ 117916 h 2272034"/>
              <a:gd name="connsiteX4" fmla="*/ 175172 w 3220007"/>
              <a:gd name="connsiteY4" fmla="*/ 2099116 h 2272034"/>
              <a:gd name="connsiteX5" fmla="*/ 1089572 w 3220007"/>
              <a:gd name="connsiteY5" fmla="*/ 2099116 h 2272034"/>
              <a:gd name="connsiteX6" fmla="*/ 2480222 w 3220007"/>
              <a:gd name="connsiteY6" fmla="*/ 1470466 h 2272034"/>
              <a:gd name="connsiteX7" fmla="*/ 3204122 w 3220007"/>
              <a:gd name="connsiteY7" fmla="*/ 1041841 h 2272034"/>
              <a:gd name="connsiteX8" fmla="*/ 3023147 w 3220007"/>
              <a:gd name="connsiteY8" fmla="*/ 556066 h 2272034"/>
              <a:gd name="connsiteX9" fmla="*/ 1737272 w 3220007"/>
              <a:gd name="connsiteY9" fmla="*/ 956116 h 2272034"/>
              <a:gd name="connsiteX0" fmla="*/ 1720804 w 3203539"/>
              <a:gd name="connsiteY0" fmla="*/ 956116 h 3233440"/>
              <a:gd name="connsiteX1" fmla="*/ 1339804 w 3203539"/>
              <a:gd name="connsiteY1" fmla="*/ 803716 h 3233440"/>
              <a:gd name="connsiteX2" fmla="*/ 863554 w 3203539"/>
              <a:gd name="connsiteY2" fmla="*/ 289366 h 3233440"/>
              <a:gd name="connsiteX3" fmla="*/ 44404 w 3203539"/>
              <a:gd name="connsiteY3" fmla="*/ 117916 h 3233440"/>
              <a:gd name="connsiteX4" fmla="*/ 158704 w 3203539"/>
              <a:gd name="connsiteY4" fmla="*/ 2099116 h 3233440"/>
              <a:gd name="connsiteX5" fmla="*/ 577804 w 3203539"/>
              <a:gd name="connsiteY5" fmla="*/ 3223066 h 3233440"/>
              <a:gd name="connsiteX6" fmla="*/ 2463754 w 3203539"/>
              <a:gd name="connsiteY6" fmla="*/ 1470466 h 3233440"/>
              <a:gd name="connsiteX7" fmla="*/ 3187654 w 3203539"/>
              <a:gd name="connsiteY7" fmla="*/ 1041841 h 3233440"/>
              <a:gd name="connsiteX8" fmla="*/ 3006679 w 3203539"/>
              <a:gd name="connsiteY8" fmla="*/ 556066 h 3233440"/>
              <a:gd name="connsiteX9" fmla="*/ 1720804 w 3203539"/>
              <a:gd name="connsiteY9" fmla="*/ 956116 h 3233440"/>
              <a:gd name="connsiteX0" fmla="*/ 1720804 w 3203539"/>
              <a:gd name="connsiteY0" fmla="*/ 943284 h 3220608"/>
              <a:gd name="connsiteX1" fmla="*/ 1377904 w 3203539"/>
              <a:gd name="connsiteY1" fmla="*/ 301934 h 3220608"/>
              <a:gd name="connsiteX2" fmla="*/ 863554 w 3203539"/>
              <a:gd name="connsiteY2" fmla="*/ 276534 h 3220608"/>
              <a:gd name="connsiteX3" fmla="*/ 44404 w 3203539"/>
              <a:gd name="connsiteY3" fmla="*/ 105084 h 3220608"/>
              <a:gd name="connsiteX4" fmla="*/ 158704 w 3203539"/>
              <a:gd name="connsiteY4" fmla="*/ 2086284 h 3220608"/>
              <a:gd name="connsiteX5" fmla="*/ 577804 w 3203539"/>
              <a:gd name="connsiteY5" fmla="*/ 3210234 h 3220608"/>
              <a:gd name="connsiteX6" fmla="*/ 2463754 w 3203539"/>
              <a:gd name="connsiteY6" fmla="*/ 1457634 h 3220608"/>
              <a:gd name="connsiteX7" fmla="*/ 3187654 w 3203539"/>
              <a:gd name="connsiteY7" fmla="*/ 1029009 h 3220608"/>
              <a:gd name="connsiteX8" fmla="*/ 3006679 w 3203539"/>
              <a:gd name="connsiteY8" fmla="*/ 543234 h 3220608"/>
              <a:gd name="connsiteX9" fmla="*/ 1720804 w 3203539"/>
              <a:gd name="connsiteY9" fmla="*/ 943284 h 3220608"/>
              <a:gd name="connsiteX0" fmla="*/ 1709460 w 3192195"/>
              <a:gd name="connsiteY0" fmla="*/ 1469976 h 3747300"/>
              <a:gd name="connsiteX1" fmla="*/ 1366560 w 3192195"/>
              <a:gd name="connsiteY1" fmla="*/ 828626 h 3747300"/>
              <a:gd name="connsiteX2" fmla="*/ 693460 w 3192195"/>
              <a:gd name="connsiteY2" fmla="*/ 3126 h 3747300"/>
              <a:gd name="connsiteX3" fmla="*/ 33060 w 3192195"/>
              <a:gd name="connsiteY3" fmla="*/ 631776 h 3747300"/>
              <a:gd name="connsiteX4" fmla="*/ 147360 w 3192195"/>
              <a:gd name="connsiteY4" fmla="*/ 2612976 h 3747300"/>
              <a:gd name="connsiteX5" fmla="*/ 566460 w 3192195"/>
              <a:gd name="connsiteY5" fmla="*/ 3736926 h 3747300"/>
              <a:gd name="connsiteX6" fmla="*/ 2452410 w 3192195"/>
              <a:gd name="connsiteY6" fmla="*/ 1984326 h 3747300"/>
              <a:gd name="connsiteX7" fmla="*/ 3176310 w 3192195"/>
              <a:gd name="connsiteY7" fmla="*/ 1555701 h 3747300"/>
              <a:gd name="connsiteX8" fmla="*/ 2995335 w 3192195"/>
              <a:gd name="connsiteY8" fmla="*/ 1069926 h 3747300"/>
              <a:gd name="connsiteX9" fmla="*/ 1709460 w 3192195"/>
              <a:gd name="connsiteY9" fmla="*/ 1469976 h 3747300"/>
              <a:gd name="connsiteX0" fmla="*/ 1836460 w 3187835"/>
              <a:gd name="connsiteY0" fmla="*/ 955626 h 3747300"/>
              <a:gd name="connsiteX1" fmla="*/ 1366560 w 3187835"/>
              <a:gd name="connsiteY1" fmla="*/ 828626 h 3747300"/>
              <a:gd name="connsiteX2" fmla="*/ 693460 w 3187835"/>
              <a:gd name="connsiteY2" fmla="*/ 3126 h 3747300"/>
              <a:gd name="connsiteX3" fmla="*/ 33060 w 3187835"/>
              <a:gd name="connsiteY3" fmla="*/ 631776 h 3747300"/>
              <a:gd name="connsiteX4" fmla="*/ 147360 w 3187835"/>
              <a:gd name="connsiteY4" fmla="*/ 2612976 h 3747300"/>
              <a:gd name="connsiteX5" fmla="*/ 566460 w 3187835"/>
              <a:gd name="connsiteY5" fmla="*/ 3736926 h 3747300"/>
              <a:gd name="connsiteX6" fmla="*/ 2452410 w 3187835"/>
              <a:gd name="connsiteY6" fmla="*/ 1984326 h 3747300"/>
              <a:gd name="connsiteX7" fmla="*/ 3176310 w 3187835"/>
              <a:gd name="connsiteY7" fmla="*/ 1555701 h 3747300"/>
              <a:gd name="connsiteX8" fmla="*/ 2995335 w 3187835"/>
              <a:gd name="connsiteY8" fmla="*/ 1069926 h 3747300"/>
              <a:gd name="connsiteX9" fmla="*/ 1836460 w 3187835"/>
              <a:gd name="connsiteY9" fmla="*/ 955626 h 3747300"/>
              <a:gd name="connsiteX0" fmla="*/ 1836152 w 3187527"/>
              <a:gd name="connsiteY0" fmla="*/ 955626 h 4251709"/>
              <a:gd name="connsiteX1" fmla="*/ 1366252 w 3187527"/>
              <a:gd name="connsiteY1" fmla="*/ 828626 h 4251709"/>
              <a:gd name="connsiteX2" fmla="*/ 693152 w 3187527"/>
              <a:gd name="connsiteY2" fmla="*/ 3126 h 4251709"/>
              <a:gd name="connsiteX3" fmla="*/ 32752 w 3187527"/>
              <a:gd name="connsiteY3" fmla="*/ 631776 h 4251709"/>
              <a:gd name="connsiteX4" fmla="*/ 147052 w 3187527"/>
              <a:gd name="connsiteY4" fmla="*/ 2612976 h 4251709"/>
              <a:gd name="connsiteX5" fmla="*/ 553452 w 3187527"/>
              <a:gd name="connsiteY5" fmla="*/ 4244926 h 4251709"/>
              <a:gd name="connsiteX6" fmla="*/ 2452102 w 3187527"/>
              <a:gd name="connsiteY6" fmla="*/ 1984326 h 4251709"/>
              <a:gd name="connsiteX7" fmla="*/ 3176002 w 3187527"/>
              <a:gd name="connsiteY7" fmla="*/ 1555701 h 4251709"/>
              <a:gd name="connsiteX8" fmla="*/ 2995027 w 3187527"/>
              <a:gd name="connsiteY8" fmla="*/ 1069926 h 4251709"/>
              <a:gd name="connsiteX9" fmla="*/ 1836152 w 3187527"/>
              <a:gd name="connsiteY9" fmla="*/ 955626 h 4251709"/>
              <a:gd name="connsiteX0" fmla="*/ 1836152 w 3187527"/>
              <a:gd name="connsiteY0" fmla="*/ 955626 h 4247170"/>
              <a:gd name="connsiteX1" fmla="*/ 1366252 w 3187527"/>
              <a:gd name="connsiteY1" fmla="*/ 828626 h 4247170"/>
              <a:gd name="connsiteX2" fmla="*/ 693152 w 3187527"/>
              <a:gd name="connsiteY2" fmla="*/ 3126 h 4247170"/>
              <a:gd name="connsiteX3" fmla="*/ 32752 w 3187527"/>
              <a:gd name="connsiteY3" fmla="*/ 631776 h 4247170"/>
              <a:gd name="connsiteX4" fmla="*/ 147052 w 3187527"/>
              <a:gd name="connsiteY4" fmla="*/ 2612976 h 4247170"/>
              <a:gd name="connsiteX5" fmla="*/ 553452 w 3187527"/>
              <a:gd name="connsiteY5" fmla="*/ 4244926 h 4247170"/>
              <a:gd name="connsiteX6" fmla="*/ 2547352 w 3187527"/>
              <a:gd name="connsiteY6" fmla="*/ 2263726 h 4247170"/>
              <a:gd name="connsiteX7" fmla="*/ 3176002 w 3187527"/>
              <a:gd name="connsiteY7" fmla="*/ 1555701 h 4247170"/>
              <a:gd name="connsiteX8" fmla="*/ 2995027 w 3187527"/>
              <a:gd name="connsiteY8" fmla="*/ 1069926 h 4247170"/>
              <a:gd name="connsiteX9" fmla="*/ 1836152 w 3187527"/>
              <a:gd name="connsiteY9" fmla="*/ 955626 h 4247170"/>
              <a:gd name="connsiteX0" fmla="*/ 1874252 w 3186419"/>
              <a:gd name="connsiteY0" fmla="*/ 663526 h 4247170"/>
              <a:gd name="connsiteX1" fmla="*/ 1366252 w 3186419"/>
              <a:gd name="connsiteY1" fmla="*/ 828626 h 4247170"/>
              <a:gd name="connsiteX2" fmla="*/ 693152 w 3186419"/>
              <a:gd name="connsiteY2" fmla="*/ 3126 h 4247170"/>
              <a:gd name="connsiteX3" fmla="*/ 32752 w 3186419"/>
              <a:gd name="connsiteY3" fmla="*/ 631776 h 4247170"/>
              <a:gd name="connsiteX4" fmla="*/ 147052 w 3186419"/>
              <a:gd name="connsiteY4" fmla="*/ 2612976 h 4247170"/>
              <a:gd name="connsiteX5" fmla="*/ 553452 w 3186419"/>
              <a:gd name="connsiteY5" fmla="*/ 4244926 h 4247170"/>
              <a:gd name="connsiteX6" fmla="*/ 2547352 w 3186419"/>
              <a:gd name="connsiteY6" fmla="*/ 2263726 h 4247170"/>
              <a:gd name="connsiteX7" fmla="*/ 3176002 w 3186419"/>
              <a:gd name="connsiteY7" fmla="*/ 1555701 h 4247170"/>
              <a:gd name="connsiteX8" fmla="*/ 2995027 w 3186419"/>
              <a:gd name="connsiteY8" fmla="*/ 1069926 h 4247170"/>
              <a:gd name="connsiteX9" fmla="*/ 1874252 w 3186419"/>
              <a:gd name="connsiteY9" fmla="*/ 663526 h 4247170"/>
              <a:gd name="connsiteX0" fmla="*/ 1874252 w 3186419"/>
              <a:gd name="connsiteY0" fmla="*/ 665189 h 4248833"/>
              <a:gd name="connsiteX1" fmla="*/ 1340852 w 3186419"/>
              <a:gd name="connsiteY1" fmla="*/ 360389 h 4248833"/>
              <a:gd name="connsiteX2" fmla="*/ 693152 w 3186419"/>
              <a:gd name="connsiteY2" fmla="*/ 4789 h 4248833"/>
              <a:gd name="connsiteX3" fmla="*/ 32752 w 3186419"/>
              <a:gd name="connsiteY3" fmla="*/ 633439 h 4248833"/>
              <a:gd name="connsiteX4" fmla="*/ 147052 w 3186419"/>
              <a:gd name="connsiteY4" fmla="*/ 2614639 h 4248833"/>
              <a:gd name="connsiteX5" fmla="*/ 553452 w 3186419"/>
              <a:gd name="connsiteY5" fmla="*/ 4246589 h 4248833"/>
              <a:gd name="connsiteX6" fmla="*/ 2547352 w 3186419"/>
              <a:gd name="connsiteY6" fmla="*/ 2265389 h 4248833"/>
              <a:gd name="connsiteX7" fmla="*/ 3176002 w 3186419"/>
              <a:gd name="connsiteY7" fmla="*/ 1557364 h 4248833"/>
              <a:gd name="connsiteX8" fmla="*/ 2995027 w 3186419"/>
              <a:gd name="connsiteY8" fmla="*/ 1071589 h 4248833"/>
              <a:gd name="connsiteX9" fmla="*/ 1874252 w 3186419"/>
              <a:gd name="connsiteY9" fmla="*/ 665189 h 4248833"/>
              <a:gd name="connsiteX0" fmla="*/ 1858417 w 3170584"/>
              <a:gd name="connsiteY0" fmla="*/ 1398656 h 4982300"/>
              <a:gd name="connsiteX1" fmla="*/ 1325017 w 3170584"/>
              <a:gd name="connsiteY1" fmla="*/ 1093856 h 4982300"/>
              <a:gd name="connsiteX2" fmla="*/ 448717 w 3170584"/>
              <a:gd name="connsiteY2" fmla="*/ 1657 h 4982300"/>
              <a:gd name="connsiteX3" fmla="*/ 16917 w 3170584"/>
              <a:gd name="connsiteY3" fmla="*/ 1366906 h 4982300"/>
              <a:gd name="connsiteX4" fmla="*/ 131217 w 3170584"/>
              <a:gd name="connsiteY4" fmla="*/ 3348106 h 4982300"/>
              <a:gd name="connsiteX5" fmla="*/ 537617 w 3170584"/>
              <a:gd name="connsiteY5" fmla="*/ 4980056 h 4982300"/>
              <a:gd name="connsiteX6" fmla="*/ 2531517 w 3170584"/>
              <a:gd name="connsiteY6" fmla="*/ 2998856 h 4982300"/>
              <a:gd name="connsiteX7" fmla="*/ 3160167 w 3170584"/>
              <a:gd name="connsiteY7" fmla="*/ 2290831 h 4982300"/>
              <a:gd name="connsiteX8" fmla="*/ 2979192 w 3170584"/>
              <a:gd name="connsiteY8" fmla="*/ 1805056 h 4982300"/>
              <a:gd name="connsiteX9" fmla="*/ 1858417 w 3170584"/>
              <a:gd name="connsiteY9" fmla="*/ 1398656 h 498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70584" h="4982300">
                <a:moveTo>
                  <a:pt x="1858417" y="1398656"/>
                </a:moveTo>
                <a:cubicBezTo>
                  <a:pt x="1582721" y="1280123"/>
                  <a:pt x="1559967" y="1326689"/>
                  <a:pt x="1325017" y="1093856"/>
                </a:cubicBezTo>
                <a:cubicBezTo>
                  <a:pt x="1090067" y="861023"/>
                  <a:pt x="666734" y="-43851"/>
                  <a:pt x="448717" y="1657"/>
                </a:cubicBezTo>
                <a:cubicBezTo>
                  <a:pt x="230700" y="47165"/>
                  <a:pt x="69834" y="809165"/>
                  <a:pt x="16917" y="1366906"/>
                </a:cubicBezTo>
                <a:cubicBezTo>
                  <a:pt x="-36000" y="1924647"/>
                  <a:pt x="44434" y="2745914"/>
                  <a:pt x="131217" y="3348106"/>
                </a:cubicBezTo>
                <a:cubicBezTo>
                  <a:pt x="218000" y="3950298"/>
                  <a:pt x="137567" y="5038264"/>
                  <a:pt x="537617" y="4980056"/>
                </a:cubicBezTo>
                <a:cubicBezTo>
                  <a:pt x="937667" y="4921848"/>
                  <a:pt x="2094425" y="3447060"/>
                  <a:pt x="2531517" y="2998856"/>
                </a:cubicBezTo>
                <a:cubicBezTo>
                  <a:pt x="2968609" y="2550652"/>
                  <a:pt x="3141117" y="2351156"/>
                  <a:pt x="3160167" y="2290831"/>
                </a:cubicBezTo>
                <a:cubicBezTo>
                  <a:pt x="3179217" y="2230506"/>
                  <a:pt x="3196150" y="1953752"/>
                  <a:pt x="2979192" y="1805056"/>
                </a:cubicBezTo>
                <a:cubicBezTo>
                  <a:pt x="2762234" y="1656360"/>
                  <a:pt x="2134113" y="1517189"/>
                  <a:pt x="1858417" y="1398656"/>
                </a:cubicBezTo>
                <a:close/>
              </a:path>
            </a:pathLst>
          </a:custGeom>
          <a:solidFill>
            <a:srgbClr val="2E1844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94417406">
                  <a:custGeom>
                    <a:avLst/>
                    <a:gdLst>
                      <a:gd name="connsiteX0" fmla="*/ 1737272 w 2102958"/>
                      <a:gd name="connsiteY0" fmla="*/ 956116 h 2280191"/>
                      <a:gd name="connsiteX1" fmla="*/ 1356272 w 2102958"/>
                      <a:gd name="connsiteY1" fmla="*/ 803716 h 2280191"/>
                      <a:gd name="connsiteX2" fmla="*/ 880022 w 2102958"/>
                      <a:gd name="connsiteY2" fmla="*/ 289366 h 2280191"/>
                      <a:gd name="connsiteX3" fmla="*/ 60872 w 2102958"/>
                      <a:gd name="connsiteY3" fmla="*/ 117916 h 2280191"/>
                      <a:gd name="connsiteX4" fmla="*/ 175172 w 2102958"/>
                      <a:gd name="connsiteY4" fmla="*/ 2099116 h 2280191"/>
                      <a:gd name="connsiteX5" fmla="*/ 1089572 w 2102958"/>
                      <a:gd name="connsiteY5" fmla="*/ 2099116 h 2280191"/>
                      <a:gd name="connsiteX6" fmla="*/ 1889672 w 2102958"/>
                      <a:gd name="connsiteY6" fmla="*/ 1299016 h 2280191"/>
                      <a:gd name="connsiteX7" fmla="*/ 2099222 w 2102958"/>
                      <a:gd name="connsiteY7" fmla="*/ 1127566 h 2280191"/>
                      <a:gd name="connsiteX8" fmla="*/ 2003972 w 2102958"/>
                      <a:gd name="connsiteY8" fmla="*/ 937066 h 2280191"/>
                      <a:gd name="connsiteX9" fmla="*/ 1737272 w 2102958"/>
                      <a:gd name="connsiteY9" fmla="*/ 956116 h 228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02958" h="2280191" fill="none" extrusionOk="0">
                        <a:moveTo>
                          <a:pt x="1737272" y="956116"/>
                        </a:moveTo>
                        <a:cubicBezTo>
                          <a:pt x="1631985" y="930288"/>
                          <a:pt x="1509369" y="945605"/>
                          <a:pt x="1356272" y="803716"/>
                        </a:cubicBezTo>
                        <a:cubicBezTo>
                          <a:pt x="1237233" y="672997"/>
                          <a:pt x="1113775" y="425383"/>
                          <a:pt x="880022" y="289366"/>
                        </a:cubicBezTo>
                        <a:cubicBezTo>
                          <a:pt x="656503" y="177589"/>
                          <a:pt x="227288" y="-198939"/>
                          <a:pt x="60872" y="117916"/>
                        </a:cubicBezTo>
                        <a:cubicBezTo>
                          <a:pt x="-88184" y="414588"/>
                          <a:pt x="65462" y="1696700"/>
                          <a:pt x="175172" y="2099116"/>
                        </a:cubicBezTo>
                        <a:cubicBezTo>
                          <a:pt x="411361" y="2398276"/>
                          <a:pt x="805925" y="2212634"/>
                          <a:pt x="1089572" y="2099116"/>
                        </a:cubicBezTo>
                        <a:cubicBezTo>
                          <a:pt x="1369022" y="1981134"/>
                          <a:pt x="1725879" y="1394991"/>
                          <a:pt x="1889672" y="1299016"/>
                        </a:cubicBezTo>
                        <a:cubicBezTo>
                          <a:pt x="2061334" y="1134861"/>
                          <a:pt x="2074933" y="1194080"/>
                          <a:pt x="2099222" y="1127566"/>
                        </a:cubicBezTo>
                        <a:cubicBezTo>
                          <a:pt x="2123660" y="1061695"/>
                          <a:pt x="2057045" y="969933"/>
                          <a:pt x="2003972" y="937066"/>
                        </a:cubicBezTo>
                        <a:cubicBezTo>
                          <a:pt x="1932551" y="911495"/>
                          <a:pt x="1852087" y="1009070"/>
                          <a:pt x="1737272" y="956116"/>
                        </a:cubicBezTo>
                        <a:close/>
                      </a:path>
                      <a:path w="2102958" h="2280191" stroke="0" extrusionOk="0">
                        <a:moveTo>
                          <a:pt x="1737272" y="956116"/>
                        </a:moveTo>
                        <a:cubicBezTo>
                          <a:pt x="1628796" y="923753"/>
                          <a:pt x="1512361" y="896803"/>
                          <a:pt x="1356272" y="803716"/>
                        </a:cubicBezTo>
                        <a:cubicBezTo>
                          <a:pt x="1239202" y="658511"/>
                          <a:pt x="1100206" y="394402"/>
                          <a:pt x="880022" y="289366"/>
                        </a:cubicBezTo>
                        <a:cubicBezTo>
                          <a:pt x="663787" y="231526"/>
                          <a:pt x="216941" y="-213285"/>
                          <a:pt x="60872" y="117916"/>
                        </a:cubicBezTo>
                        <a:cubicBezTo>
                          <a:pt x="-113331" y="346129"/>
                          <a:pt x="52876" y="1742243"/>
                          <a:pt x="175172" y="2099116"/>
                        </a:cubicBezTo>
                        <a:cubicBezTo>
                          <a:pt x="329784" y="2434633"/>
                          <a:pt x="821597" y="2224263"/>
                          <a:pt x="1089572" y="2099116"/>
                        </a:cubicBezTo>
                        <a:cubicBezTo>
                          <a:pt x="1385887" y="2026882"/>
                          <a:pt x="1720616" y="1451995"/>
                          <a:pt x="1889672" y="1299016"/>
                        </a:cubicBezTo>
                        <a:cubicBezTo>
                          <a:pt x="2061786" y="1136138"/>
                          <a:pt x="2071549" y="1189875"/>
                          <a:pt x="2099222" y="1127566"/>
                        </a:cubicBezTo>
                        <a:cubicBezTo>
                          <a:pt x="2107947" y="1076609"/>
                          <a:pt x="2044189" y="961617"/>
                          <a:pt x="2003972" y="937066"/>
                        </a:cubicBezTo>
                        <a:cubicBezTo>
                          <a:pt x="1922858" y="892063"/>
                          <a:pt x="1877496" y="981910"/>
                          <a:pt x="1737272" y="956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A95EF5D7-8644-8506-AC0E-7128555B24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8930780"/>
                  </p:ext>
                </p:extLst>
              </p:nvPr>
            </p:nvGraphicFramePr>
            <p:xfrm rot="4718310">
              <a:off x="3266170" y="1740060"/>
              <a:ext cx="1368544" cy="2863528"/>
            </p:xfrm>
            <a:graphic>
              <a:graphicData uri="http://schemas.microsoft.com/office/drawing/2017/model3d">
                <am3d:model3d r:embed="rId3">
                  <am3d:spPr>
                    <a:xfrm rot="4718310">
                      <a:off x="0" y="0"/>
                      <a:ext cx="1368544" cy="286352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1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A95EF5D7-8644-8506-AC0E-7128555B24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718310">
                <a:off x="3266170" y="1740060"/>
                <a:ext cx="1368544" cy="28635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097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">
        <p159:morph option="byObject"/>
      </p:transition>
    </mc:Choice>
    <mc:Fallback>
      <p:transition spd="med" advTm="2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2D018-3468-2ED6-B845-0E505FD7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A831A0-5009-AD1E-F18D-10B55BCC16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EFE96F-7B9B-E9F7-80FF-6B9BAAF04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5A8789A-B4AC-7370-2625-88FC5DF16355}"/>
              </a:ext>
            </a:extLst>
          </p:cNvPr>
          <p:cNvSpPr/>
          <p:nvPr/>
        </p:nvSpPr>
        <p:spPr>
          <a:xfrm>
            <a:off x="-482628" y="-550831"/>
            <a:ext cx="6812148" cy="7909088"/>
          </a:xfrm>
          <a:custGeom>
            <a:avLst/>
            <a:gdLst>
              <a:gd name="connsiteX0" fmla="*/ 1737272 w 2102958"/>
              <a:gd name="connsiteY0" fmla="*/ 956116 h 2280191"/>
              <a:gd name="connsiteX1" fmla="*/ 1356272 w 2102958"/>
              <a:gd name="connsiteY1" fmla="*/ 803716 h 2280191"/>
              <a:gd name="connsiteX2" fmla="*/ 880022 w 2102958"/>
              <a:gd name="connsiteY2" fmla="*/ 289366 h 2280191"/>
              <a:gd name="connsiteX3" fmla="*/ 60872 w 2102958"/>
              <a:gd name="connsiteY3" fmla="*/ 117916 h 2280191"/>
              <a:gd name="connsiteX4" fmla="*/ 175172 w 2102958"/>
              <a:gd name="connsiteY4" fmla="*/ 2099116 h 2280191"/>
              <a:gd name="connsiteX5" fmla="*/ 1089572 w 2102958"/>
              <a:gd name="connsiteY5" fmla="*/ 2099116 h 2280191"/>
              <a:gd name="connsiteX6" fmla="*/ 1889672 w 2102958"/>
              <a:gd name="connsiteY6" fmla="*/ 1299016 h 2280191"/>
              <a:gd name="connsiteX7" fmla="*/ 2099222 w 2102958"/>
              <a:gd name="connsiteY7" fmla="*/ 1127566 h 2280191"/>
              <a:gd name="connsiteX8" fmla="*/ 2003972 w 2102958"/>
              <a:gd name="connsiteY8" fmla="*/ 937066 h 2280191"/>
              <a:gd name="connsiteX9" fmla="*/ 1737272 w 2102958"/>
              <a:gd name="connsiteY9" fmla="*/ 956116 h 2280191"/>
              <a:gd name="connsiteX0" fmla="*/ 1737272 w 3025595"/>
              <a:gd name="connsiteY0" fmla="*/ 956116 h 2280191"/>
              <a:gd name="connsiteX1" fmla="*/ 1356272 w 3025595"/>
              <a:gd name="connsiteY1" fmla="*/ 803716 h 2280191"/>
              <a:gd name="connsiteX2" fmla="*/ 880022 w 3025595"/>
              <a:gd name="connsiteY2" fmla="*/ 289366 h 2280191"/>
              <a:gd name="connsiteX3" fmla="*/ 60872 w 3025595"/>
              <a:gd name="connsiteY3" fmla="*/ 117916 h 2280191"/>
              <a:gd name="connsiteX4" fmla="*/ 175172 w 3025595"/>
              <a:gd name="connsiteY4" fmla="*/ 2099116 h 2280191"/>
              <a:gd name="connsiteX5" fmla="*/ 1089572 w 3025595"/>
              <a:gd name="connsiteY5" fmla="*/ 2099116 h 2280191"/>
              <a:gd name="connsiteX6" fmla="*/ 1889672 w 3025595"/>
              <a:gd name="connsiteY6" fmla="*/ 1299016 h 2280191"/>
              <a:gd name="connsiteX7" fmla="*/ 2099222 w 3025595"/>
              <a:gd name="connsiteY7" fmla="*/ 1127566 h 2280191"/>
              <a:gd name="connsiteX8" fmla="*/ 3023147 w 3025595"/>
              <a:gd name="connsiteY8" fmla="*/ 556066 h 2280191"/>
              <a:gd name="connsiteX9" fmla="*/ 1737272 w 3025595"/>
              <a:gd name="connsiteY9" fmla="*/ 956116 h 2280191"/>
              <a:gd name="connsiteX0" fmla="*/ 1737272 w 3220007"/>
              <a:gd name="connsiteY0" fmla="*/ 956116 h 2280191"/>
              <a:gd name="connsiteX1" fmla="*/ 1356272 w 3220007"/>
              <a:gd name="connsiteY1" fmla="*/ 803716 h 2280191"/>
              <a:gd name="connsiteX2" fmla="*/ 880022 w 3220007"/>
              <a:gd name="connsiteY2" fmla="*/ 289366 h 2280191"/>
              <a:gd name="connsiteX3" fmla="*/ 60872 w 3220007"/>
              <a:gd name="connsiteY3" fmla="*/ 117916 h 2280191"/>
              <a:gd name="connsiteX4" fmla="*/ 175172 w 3220007"/>
              <a:gd name="connsiteY4" fmla="*/ 2099116 h 2280191"/>
              <a:gd name="connsiteX5" fmla="*/ 1089572 w 3220007"/>
              <a:gd name="connsiteY5" fmla="*/ 2099116 h 2280191"/>
              <a:gd name="connsiteX6" fmla="*/ 1889672 w 3220007"/>
              <a:gd name="connsiteY6" fmla="*/ 1299016 h 2280191"/>
              <a:gd name="connsiteX7" fmla="*/ 3204122 w 3220007"/>
              <a:gd name="connsiteY7" fmla="*/ 1041841 h 2280191"/>
              <a:gd name="connsiteX8" fmla="*/ 3023147 w 3220007"/>
              <a:gd name="connsiteY8" fmla="*/ 556066 h 2280191"/>
              <a:gd name="connsiteX9" fmla="*/ 1737272 w 3220007"/>
              <a:gd name="connsiteY9" fmla="*/ 956116 h 2280191"/>
              <a:gd name="connsiteX0" fmla="*/ 1737272 w 3220007"/>
              <a:gd name="connsiteY0" fmla="*/ 956116 h 2272034"/>
              <a:gd name="connsiteX1" fmla="*/ 1356272 w 3220007"/>
              <a:gd name="connsiteY1" fmla="*/ 803716 h 2272034"/>
              <a:gd name="connsiteX2" fmla="*/ 880022 w 3220007"/>
              <a:gd name="connsiteY2" fmla="*/ 289366 h 2272034"/>
              <a:gd name="connsiteX3" fmla="*/ 60872 w 3220007"/>
              <a:gd name="connsiteY3" fmla="*/ 117916 h 2272034"/>
              <a:gd name="connsiteX4" fmla="*/ 175172 w 3220007"/>
              <a:gd name="connsiteY4" fmla="*/ 2099116 h 2272034"/>
              <a:gd name="connsiteX5" fmla="*/ 1089572 w 3220007"/>
              <a:gd name="connsiteY5" fmla="*/ 2099116 h 2272034"/>
              <a:gd name="connsiteX6" fmla="*/ 2480222 w 3220007"/>
              <a:gd name="connsiteY6" fmla="*/ 1470466 h 2272034"/>
              <a:gd name="connsiteX7" fmla="*/ 3204122 w 3220007"/>
              <a:gd name="connsiteY7" fmla="*/ 1041841 h 2272034"/>
              <a:gd name="connsiteX8" fmla="*/ 3023147 w 3220007"/>
              <a:gd name="connsiteY8" fmla="*/ 556066 h 2272034"/>
              <a:gd name="connsiteX9" fmla="*/ 1737272 w 3220007"/>
              <a:gd name="connsiteY9" fmla="*/ 956116 h 2272034"/>
              <a:gd name="connsiteX0" fmla="*/ 1720804 w 3203539"/>
              <a:gd name="connsiteY0" fmla="*/ 956116 h 3233440"/>
              <a:gd name="connsiteX1" fmla="*/ 1339804 w 3203539"/>
              <a:gd name="connsiteY1" fmla="*/ 803716 h 3233440"/>
              <a:gd name="connsiteX2" fmla="*/ 863554 w 3203539"/>
              <a:gd name="connsiteY2" fmla="*/ 289366 h 3233440"/>
              <a:gd name="connsiteX3" fmla="*/ 44404 w 3203539"/>
              <a:gd name="connsiteY3" fmla="*/ 117916 h 3233440"/>
              <a:gd name="connsiteX4" fmla="*/ 158704 w 3203539"/>
              <a:gd name="connsiteY4" fmla="*/ 2099116 h 3233440"/>
              <a:gd name="connsiteX5" fmla="*/ 577804 w 3203539"/>
              <a:gd name="connsiteY5" fmla="*/ 3223066 h 3233440"/>
              <a:gd name="connsiteX6" fmla="*/ 2463754 w 3203539"/>
              <a:gd name="connsiteY6" fmla="*/ 1470466 h 3233440"/>
              <a:gd name="connsiteX7" fmla="*/ 3187654 w 3203539"/>
              <a:gd name="connsiteY7" fmla="*/ 1041841 h 3233440"/>
              <a:gd name="connsiteX8" fmla="*/ 3006679 w 3203539"/>
              <a:gd name="connsiteY8" fmla="*/ 556066 h 3233440"/>
              <a:gd name="connsiteX9" fmla="*/ 1720804 w 3203539"/>
              <a:gd name="connsiteY9" fmla="*/ 956116 h 3233440"/>
              <a:gd name="connsiteX0" fmla="*/ 1720804 w 3203539"/>
              <a:gd name="connsiteY0" fmla="*/ 943284 h 3220608"/>
              <a:gd name="connsiteX1" fmla="*/ 1377904 w 3203539"/>
              <a:gd name="connsiteY1" fmla="*/ 301934 h 3220608"/>
              <a:gd name="connsiteX2" fmla="*/ 863554 w 3203539"/>
              <a:gd name="connsiteY2" fmla="*/ 276534 h 3220608"/>
              <a:gd name="connsiteX3" fmla="*/ 44404 w 3203539"/>
              <a:gd name="connsiteY3" fmla="*/ 105084 h 3220608"/>
              <a:gd name="connsiteX4" fmla="*/ 158704 w 3203539"/>
              <a:gd name="connsiteY4" fmla="*/ 2086284 h 3220608"/>
              <a:gd name="connsiteX5" fmla="*/ 577804 w 3203539"/>
              <a:gd name="connsiteY5" fmla="*/ 3210234 h 3220608"/>
              <a:gd name="connsiteX6" fmla="*/ 2463754 w 3203539"/>
              <a:gd name="connsiteY6" fmla="*/ 1457634 h 3220608"/>
              <a:gd name="connsiteX7" fmla="*/ 3187654 w 3203539"/>
              <a:gd name="connsiteY7" fmla="*/ 1029009 h 3220608"/>
              <a:gd name="connsiteX8" fmla="*/ 3006679 w 3203539"/>
              <a:gd name="connsiteY8" fmla="*/ 543234 h 3220608"/>
              <a:gd name="connsiteX9" fmla="*/ 1720804 w 3203539"/>
              <a:gd name="connsiteY9" fmla="*/ 943284 h 3220608"/>
              <a:gd name="connsiteX0" fmla="*/ 1709460 w 3192195"/>
              <a:gd name="connsiteY0" fmla="*/ 1469976 h 3747300"/>
              <a:gd name="connsiteX1" fmla="*/ 1366560 w 3192195"/>
              <a:gd name="connsiteY1" fmla="*/ 828626 h 3747300"/>
              <a:gd name="connsiteX2" fmla="*/ 693460 w 3192195"/>
              <a:gd name="connsiteY2" fmla="*/ 3126 h 3747300"/>
              <a:gd name="connsiteX3" fmla="*/ 33060 w 3192195"/>
              <a:gd name="connsiteY3" fmla="*/ 631776 h 3747300"/>
              <a:gd name="connsiteX4" fmla="*/ 147360 w 3192195"/>
              <a:gd name="connsiteY4" fmla="*/ 2612976 h 3747300"/>
              <a:gd name="connsiteX5" fmla="*/ 566460 w 3192195"/>
              <a:gd name="connsiteY5" fmla="*/ 3736926 h 3747300"/>
              <a:gd name="connsiteX6" fmla="*/ 2452410 w 3192195"/>
              <a:gd name="connsiteY6" fmla="*/ 1984326 h 3747300"/>
              <a:gd name="connsiteX7" fmla="*/ 3176310 w 3192195"/>
              <a:gd name="connsiteY7" fmla="*/ 1555701 h 3747300"/>
              <a:gd name="connsiteX8" fmla="*/ 2995335 w 3192195"/>
              <a:gd name="connsiteY8" fmla="*/ 1069926 h 3747300"/>
              <a:gd name="connsiteX9" fmla="*/ 1709460 w 3192195"/>
              <a:gd name="connsiteY9" fmla="*/ 1469976 h 3747300"/>
              <a:gd name="connsiteX0" fmla="*/ 1836460 w 3187835"/>
              <a:gd name="connsiteY0" fmla="*/ 955626 h 3747300"/>
              <a:gd name="connsiteX1" fmla="*/ 1366560 w 3187835"/>
              <a:gd name="connsiteY1" fmla="*/ 828626 h 3747300"/>
              <a:gd name="connsiteX2" fmla="*/ 693460 w 3187835"/>
              <a:gd name="connsiteY2" fmla="*/ 3126 h 3747300"/>
              <a:gd name="connsiteX3" fmla="*/ 33060 w 3187835"/>
              <a:gd name="connsiteY3" fmla="*/ 631776 h 3747300"/>
              <a:gd name="connsiteX4" fmla="*/ 147360 w 3187835"/>
              <a:gd name="connsiteY4" fmla="*/ 2612976 h 3747300"/>
              <a:gd name="connsiteX5" fmla="*/ 566460 w 3187835"/>
              <a:gd name="connsiteY5" fmla="*/ 3736926 h 3747300"/>
              <a:gd name="connsiteX6" fmla="*/ 2452410 w 3187835"/>
              <a:gd name="connsiteY6" fmla="*/ 1984326 h 3747300"/>
              <a:gd name="connsiteX7" fmla="*/ 3176310 w 3187835"/>
              <a:gd name="connsiteY7" fmla="*/ 1555701 h 3747300"/>
              <a:gd name="connsiteX8" fmla="*/ 2995335 w 3187835"/>
              <a:gd name="connsiteY8" fmla="*/ 1069926 h 3747300"/>
              <a:gd name="connsiteX9" fmla="*/ 1836460 w 3187835"/>
              <a:gd name="connsiteY9" fmla="*/ 955626 h 3747300"/>
              <a:gd name="connsiteX0" fmla="*/ 1836152 w 3187527"/>
              <a:gd name="connsiteY0" fmla="*/ 955626 h 4251709"/>
              <a:gd name="connsiteX1" fmla="*/ 1366252 w 3187527"/>
              <a:gd name="connsiteY1" fmla="*/ 828626 h 4251709"/>
              <a:gd name="connsiteX2" fmla="*/ 693152 w 3187527"/>
              <a:gd name="connsiteY2" fmla="*/ 3126 h 4251709"/>
              <a:gd name="connsiteX3" fmla="*/ 32752 w 3187527"/>
              <a:gd name="connsiteY3" fmla="*/ 631776 h 4251709"/>
              <a:gd name="connsiteX4" fmla="*/ 147052 w 3187527"/>
              <a:gd name="connsiteY4" fmla="*/ 2612976 h 4251709"/>
              <a:gd name="connsiteX5" fmla="*/ 553452 w 3187527"/>
              <a:gd name="connsiteY5" fmla="*/ 4244926 h 4251709"/>
              <a:gd name="connsiteX6" fmla="*/ 2452102 w 3187527"/>
              <a:gd name="connsiteY6" fmla="*/ 1984326 h 4251709"/>
              <a:gd name="connsiteX7" fmla="*/ 3176002 w 3187527"/>
              <a:gd name="connsiteY7" fmla="*/ 1555701 h 4251709"/>
              <a:gd name="connsiteX8" fmla="*/ 2995027 w 3187527"/>
              <a:gd name="connsiteY8" fmla="*/ 1069926 h 4251709"/>
              <a:gd name="connsiteX9" fmla="*/ 1836152 w 3187527"/>
              <a:gd name="connsiteY9" fmla="*/ 955626 h 4251709"/>
              <a:gd name="connsiteX0" fmla="*/ 1836152 w 3187527"/>
              <a:gd name="connsiteY0" fmla="*/ 955626 h 4247170"/>
              <a:gd name="connsiteX1" fmla="*/ 1366252 w 3187527"/>
              <a:gd name="connsiteY1" fmla="*/ 828626 h 4247170"/>
              <a:gd name="connsiteX2" fmla="*/ 693152 w 3187527"/>
              <a:gd name="connsiteY2" fmla="*/ 3126 h 4247170"/>
              <a:gd name="connsiteX3" fmla="*/ 32752 w 3187527"/>
              <a:gd name="connsiteY3" fmla="*/ 631776 h 4247170"/>
              <a:gd name="connsiteX4" fmla="*/ 147052 w 3187527"/>
              <a:gd name="connsiteY4" fmla="*/ 2612976 h 4247170"/>
              <a:gd name="connsiteX5" fmla="*/ 553452 w 3187527"/>
              <a:gd name="connsiteY5" fmla="*/ 4244926 h 4247170"/>
              <a:gd name="connsiteX6" fmla="*/ 2547352 w 3187527"/>
              <a:gd name="connsiteY6" fmla="*/ 2263726 h 4247170"/>
              <a:gd name="connsiteX7" fmla="*/ 3176002 w 3187527"/>
              <a:gd name="connsiteY7" fmla="*/ 1555701 h 4247170"/>
              <a:gd name="connsiteX8" fmla="*/ 2995027 w 3187527"/>
              <a:gd name="connsiteY8" fmla="*/ 1069926 h 4247170"/>
              <a:gd name="connsiteX9" fmla="*/ 1836152 w 3187527"/>
              <a:gd name="connsiteY9" fmla="*/ 955626 h 4247170"/>
              <a:gd name="connsiteX0" fmla="*/ 1874252 w 3186419"/>
              <a:gd name="connsiteY0" fmla="*/ 663526 h 4247170"/>
              <a:gd name="connsiteX1" fmla="*/ 1366252 w 3186419"/>
              <a:gd name="connsiteY1" fmla="*/ 828626 h 4247170"/>
              <a:gd name="connsiteX2" fmla="*/ 693152 w 3186419"/>
              <a:gd name="connsiteY2" fmla="*/ 3126 h 4247170"/>
              <a:gd name="connsiteX3" fmla="*/ 32752 w 3186419"/>
              <a:gd name="connsiteY3" fmla="*/ 631776 h 4247170"/>
              <a:gd name="connsiteX4" fmla="*/ 147052 w 3186419"/>
              <a:gd name="connsiteY4" fmla="*/ 2612976 h 4247170"/>
              <a:gd name="connsiteX5" fmla="*/ 553452 w 3186419"/>
              <a:gd name="connsiteY5" fmla="*/ 4244926 h 4247170"/>
              <a:gd name="connsiteX6" fmla="*/ 2547352 w 3186419"/>
              <a:gd name="connsiteY6" fmla="*/ 2263726 h 4247170"/>
              <a:gd name="connsiteX7" fmla="*/ 3176002 w 3186419"/>
              <a:gd name="connsiteY7" fmla="*/ 1555701 h 4247170"/>
              <a:gd name="connsiteX8" fmla="*/ 2995027 w 3186419"/>
              <a:gd name="connsiteY8" fmla="*/ 1069926 h 4247170"/>
              <a:gd name="connsiteX9" fmla="*/ 1874252 w 3186419"/>
              <a:gd name="connsiteY9" fmla="*/ 663526 h 4247170"/>
              <a:gd name="connsiteX0" fmla="*/ 1874252 w 3186419"/>
              <a:gd name="connsiteY0" fmla="*/ 665189 h 4248833"/>
              <a:gd name="connsiteX1" fmla="*/ 1340852 w 3186419"/>
              <a:gd name="connsiteY1" fmla="*/ 360389 h 4248833"/>
              <a:gd name="connsiteX2" fmla="*/ 693152 w 3186419"/>
              <a:gd name="connsiteY2" fmla="*/ 4789 h 4248833"/>
              <a:gd name="connsiteX3" fmla="*/ 32752 w 3186419"/>
              <a:gd name="connsiteY3" fmla="*/ 633439 h 4248833"/>
              <a:gd name="connsiteX4" fmla="*/ 147052 w 3186419"/>
              <a:gd name="connsiteY4" fmla="*/ 2614639 h 4248833"/>
              <a:gd name="connsiteX5" fmla="*/ 553452 w 3186419"/>
              <a:gd name="connsiteY5" fmla="*/ 4246589 h 4248833"/>
              <a:gd name="connsiteX6" fmla="*/ 2547352 w 3186419"/>
              <a:gd name="connsiteY6" fmla="*/ 2265389 h 4248833"/>
              <a:gd name="connsiteX7" fmla="*/ 3176002 w 3186419"/>
              <a:gd name="connsiteY7" fmla="*/ 1557364 h 4248833"/>
              <a:gd name="connsiteX8" fmla="*/ 2995027 w 3186419"/>
              <a:gd name="connsiteY8" fmla="*/ 1071589 h 4248833"/>
              <a:gd name="connsiteX9" fmla="*/ 1874252 w 3186419"/>
              <a:gd name="connsiteY9" fmla="*/ 665189 h 4248833"/>
              <a:gd name="connsiteX0" fmla="*/ 1858417 w 3170584"/>
              <a:gd name="connsiteY0" fmla="*/ 1398656 h 4982300"/>
              <a:gd name="connsiteX1" fmla="*/ 1325017 w 3170584"/>
              <a:gd name="connsiteY1" fmla="*/ 1093856 h 4982300"/>
              <a:gd name="connsiteX2" fmla="*/ 448717 w 3170584"/>
              <a:gd name="connsiteY2" fmla="*/ 1657 h 4982300"/>
              <a:gd name="connsiteX3" fmla="*/ 16917 w 3170584"/>
              <a:gd name="connsiteY3" fmla="*/ 1366906 h 4982300"/>
              <a:gd name="connsiteX4" fmla="*/ 131217 w 3170584"/>
              <a:gd name="connsiteY4" fmla="*/ 3348106 h 4982300"/>
              <a:gd name="connsiteX5" fmla="*/ 537617 w 3170584"/>
              <a:gd name="connsiteY5" fmla="*/ 4980056 h 4982300"/>
              <a:gd name="connsiteX6" fmla="*/ 2531517 w 3170584"/>
              <a:gd name="connsiteY6" fmla="*/ 2998856 h 4982300"/>
              <a:gd name="connsiteX7" fmla="*/ 3160167 w 3170584"/>
              <a:gd name="connsiteY7" fmla="*/ 2290831 h 4982300"/>
              <a:gd name="connsiteX8" fmla="*/ 2979192 w 3170584"/>
              <a:gd name="connsiteY8" fmla="*/ 1805056 h 4982300"/>
              <a:gd name="connsiteX9" fmla="*/ 1858417 w 3170584"/>
              <a:gd name="connsiteY9" fmla="*/ 1398656 h 4982300"/>
              <a:gd name="connsiteX0" fmla="*/ 1858417 w 6760065"/>
              <a:gd name="connsiteY0" fmla="*/ 1398656 h 4982300"/>
              <a:gd name="connsiteX1" fmla="*/ 1325017 w 6760065"/>
              <a:gd name="connsiteY1" fmla="*/ 1093856 h 4982300"/>
              <a:gd name="connsiteX2" fmla="*/ 448717 w 6760065"/>
              <a:gd name="connsiteY2" fmla="*/ 1657 h 4982300"/>
              <a:gd name="connsiteX3" fmla="*/ 16917 w 6760065"/>
              <a:gd name="connsiteY3" fmla="*/ 1366906 h 4982300"/>
              <a:gd name="connsiteX4" fmla="*/ 131217 w 6760065"/>
              <a:gd name="connsiteY4" fmla="*/ 3348106 h 4982300"/>
              <a:gd name="connsiteX5" fmla="*/ 537617 w 6760065"/>
              <a:gd name="connsiteY5" fmla="*/ 4980056 h 4982300"/>
              <a:gd name="connsiteX6" fmla="*/ 2531517 w 6760065"/>
              <a:gd name="connsiteY6" fmla="*/ 2998856 h 4982300"/>
              <a:gd name="connsiteX7" fmla="*/ 3160167 w 6760065"/>
              <a:gd name="connsiteY7" fmla="*/ 2290831 h 4982300"/>
              <a:gd name="connsiteX8" fmla="*/ 6751092 w 6760065"/>
              <a:gd name="connsiteY8" fmla="*/ 1106556 h 4982300"/>
              <a:gd name="connsiteX9" fmla="*/ 1858417 w 6760065"/>
              <a:gd name="connsiteY9" fmla="*/ 1398656 h 4982300"/>
              <a:gd name="connsiteX0" fmla="*/ 1858417 w 6820500"/>
              <a:gd name="connsiteY0" fmla="*/ 1398656 h 4982300"/>
              <a:gd name="connsiteX1" fmla="*/ 1325017 w 6820500"/>
              <a:gd name="connsiteY1" fmla="*/ 1093856 h 4982300"/>
              <a:gd name="connsiteX2" fmla="*/ 448717 w 6820500"/>
              <a:gd name="connsiteY2" fmla="*/ 1657 h 4982300"/>
              <a:gd name="connsiteX3" fmla="*/ 16917 w 6820500"/>
              <a:gd name="connsiteY3" fmla="*/ 1366906 h 4982300"/>
              <a:gd name="connsiteX4" fmla="*/ 131217 w 6820500"/>
              <a:gd name="connsiteY4" fmla="*/ 3348106 h 4982300"/>
              <a:gd name="connsiteX5" fmla="*/ 537617 w 6820500"/>
              <a:gd name="connsiteY5" fmla="*/ 4980056 h 4982300"/>
              <a:gd name="connsiteX6" fmla="*/ 2531517 w 6820500"/>
              <a:gd name="connsiteY6" fmla="*/ 2998856 h 4982300"/>
              <a:gd name="connsiteX7" fmla="*/ 4861967 w 6820500"/>
              <a:gd name="connsiteY7" fmla="*/ 2849631 h 4982300"/>
              <a:gd name="connsiteX8" fmla="*/ 6751092 w 6820500"/>
              <a:gd name="connsiteY8" fmla="*/ 1106556 h 4982300"/>
              <a:gd name="connsiteX9" fmla="*/ 1858417 w 6820500"/>
              <a:gd name="connsiteY9" fmla="*/ 1398656 h 4982300"/>
              <a:gd name="connsiteX0" fmla="*/ 1858417 w 6820500"/>
              <a:gd name="connsiteY0" fmla="*/ 1398656 h 6063159"/>
              <a:gd name="connsiteX1" fmla="*/ 1325017 w 6820500"/>
              <a:gd name="connsiteY1" fmla="*/ 1093856 h 6063159"/>
              <a:gd name="connsiteX2" fmla="*/ 448717 w 6820500"/>
              <a:gd name="connsiteY2" fmla="*/ 1657 h 6063159"/>
              <a:gd name="connsiteX3" fmla="*/ 16917 w 6820500"/>
              <a:gd name="connsiteY3" fmla="*/ 1366906 h 6063159"/>
              <a:gd name="connsiteX4" fmla="*/ 131217 w 6820500"/>
              <a:gd name="connsiteY4" fmla="*/ 3348106 h 6063159"/>
              <a:gd name="connsiteX5" fmla="*/ 537617 w 6820500"/>
              <a:gd name="connsiteY5" fmla="*/ 4980056 h 6063159"/>
              <a:gd name="connsiteX6" fmla="*/ 3204617 w 6820500"/>
              <a:gd name="connsiteY6" fmla="*/ 5983356 h 6063159"/>
              <a:gd name="connsiteX7" fmla="*/ 4861967 w 6820500"/>
              <a:gd name="connsiteY7" fmla="*/ 2849631 h 6063159"/>
              <a:gd name="connsiteX8" fmla="*/ 6751092 w 6820500"/>
              <a:gd name="connsiteY8" fmla="*/ 1106556 h 6063159"/>
              <a:gd name="connsiteX9" fmla="*/ 1858417 w 6820500"/>
              <a:gd name="connsiteY9" fmla="*/ 1398656 h 6063159"/>
              <a:gd name="connsiteX0" fmla="*/ 1856243 w 6818326"/>
              <a:gd name="connsiteY0" fmla="*/ 1398656 h 6148097"/>
              <a:gd name="connsiteX1" fmla="*/ 1322843 w 6818326"/>
              <a:gd name="connsiteY1" fmla="*/ 1093856 h 6148097"/>
              <a:gd name="connsiteX2" fmla="*/ 446543 w 6818326"/>
              <a:gd name="connsiteY2" fmla="*/ 1657 h 6148097"/>
              <a:gd name="connsiteX3" fmla="*/ 14743 w 6818326"/>
              <a:gd name="connsiteY3" fmla="*/ 1366906 h 6148097"/>
              <a:gd name="connsiteX4" fmla="*/ 129043 w 6818326"/>
              <a:gd name="connsiteY4" fmla="*/ 3348106 h 6148097"/>
              <a:gd name="connsiteX5" fmla="*/ 408443 w 6818326"/>
              <a:gd name="connsiteY5" fmla="*/ 5462656 h 6148097"/>
              <a:gd name="connsiteX6" fmla="*/ 3202443 w 6818326"/>
              <a:gd name="connsiteY6" fmla="*/ 5983356 h 6148097"/>
              <a:gd name="connsiteX7" fmla="*/ 4859793 w 6818326"/>
              <a:gd name="connsiteY7" fmla="*/ 2849631 h 6148097"/>
              <a:gd name="connsiteX8" fmla="*/ 6748918 w 6818326"/>
              <a:gd name="connsiteY8" fmla="*/ 1106556 h 6148097"/>
              <a:gd name="connsiteX9" fmla="*/ 1856243 w 6818326"/>
              <a:gd name="connsiteY9" fmla="*/ 1398656 h 6148097"/>
              <a:gd name="connsiteX0" fmla="*/ 1856243 w 6818326"/>
              <a:gd name="connsiteY0" fmla="*/ 2986623 h 7736064"/>
              <a:gd name="connsiteX1" fmla="*/ 1335543 w 6818326"/>
              <a:gd name="connsiteY1" fmla="*/ 27523 h 7736064"/>
              <a:gd name="connsiteX2" fmla="*/ 446543 w 6818326"/>
              <a:gd name="connsiteY2" fmla="*/ 1589624 h 7736064"/>
              <a:gd name="connsiteX3" fmla="*/ 14743 w 6818326"/>
              <a:gd name="connsiteY3" fmla="*/ 2954873 h 7736064"/>
              <a:gd name="connsiteX4" fmla="*/ 129043 w 6818326"/>
              <a:gd name="connsiteY4" fmla="*/ 4936073 h 7736064"/>
              <a:gd name="connsiteX5" fmla="*/ 408443 w 6818326"/>
              <a:gd name="connsiteY5" fmla="*/ 7050623 h 7736064"/>
              <a:gd name="connsiteX6" fmla="*/ 3202443 w 6818326"/>
              <a:gd name="connsiteY6" fmla="*/ 7571323 h 7736064"/>
              <a:gd name="connsiteX7" fmla="*/ 4859793 w 6818326"/>
              <a:gd name="connsiteY7" fmla="*/ 4437598 h 7736064"/>
              <a:gd name="connsiteX8" fmla="*/ 6748918 w 6818326"/>
              <a:gd name="connsiteY8" fmla="*/ 2694523 h 7736064"/>
              <a:gd name="connsiteX9" fmla="*/ 1856243 w 6818326"/>
              <a:gd name="connsiteY9" fmla="*/ 2986623 h 7736064"/>
              <a:gd name="connsiteX0" fmla="*/ 1866930 w 6829013"/>
              <a:gd name="connsiteY0" fmla="*/ 3151676 h 7901117"/>
              <a:gd name="connsiteX1" fmla="*/ 1346230 w 6829013"/>
              <a:gd name="connsiteY1" fmla="*/ 192576 h 7901117"/>
              <a:gd name="connsiteX2" fmla="*/ 139730 w 6829013"/>
              <a:gd name="connsiteY2" fmla="*/ 598977 h 7901117"/>
              <a:gd name="connsiteX3" fmla="*/ 25430 w 6829013"/>
              <a:gd name="connsiteY3" fmla="*/ 3119926 h 7901117"/>
              <a:gd name="connsiteX4" fmla="*/ 139730 w 6829013"/>
              <a:gd name="connsiteY4" fmla="*/ 5101126 h 7901117"/>
              <a:gd name="connsiteX5" fmla="*/ 419130 w 6829013"/>
              <a:gd name="connsiteY5" fmla="*/ 7215676 h 7901117"/>
              <a:gd name="connsiteX6" fmla="*/ 3213130 w 6829013"/>
              <a:gd name="connsiteY6" fmla="*/ 7736376 h 7901117"/>
              <a:gd name="connsiteX7" fmla="*/ 4870480 w 6829013"/>
              <a:gd name="connsiteY7" fmla="*/ 4602651 h 7901117"/>
              <a:gd name="connsiteX8" fmla="*/ 6759605 w 6829013"/>
              <a:gd name="connsiteY8" fmla="*/ 2859576 h 7901117"/>
              <a:gd name="connsiteX9" fmla="*/ 1866930 w 6829013"/>
              <a:gd name="connsiteY9" fmla="*/ 3151676 h 7901117"/>
              <a:gd name="connsiteX0" fmla="*/ 4470430 w 6761287"/>
              <a:gd name="connsiteY0" fmla="*/ 169829 h 8094270"/>
              <a:gd name="connsiteX1" fmla="*/ 1346230 w 6761287"/>
              <a:gd name="connsiteY1" fmla="*/ 385729 h 8094270"/>
              <a:gd name="connsiteX2" fmla="*/ 139730 w 6761287"/>
              <a:gd name="connsiteY2" fmla="*/ 792130 h 8094270"/>
              <a:gd name="connsiteX3" fmla="*/ 25430 w 6761287"/>
              <a:gd name="connsiteY3" fmla="*/ 3313079 h 8094270"/>
              <a:gd name="connsiteX4" fmla="*/ 139730 w 6761287"/>
              <a:gd name="connsiteY4" fmla="*/ 5294279 h 8094270"/>
              <a:gd name="connsiteX5" fmla="*/ 419130 w 6761287"/>
              <a:gd name="connsiteY5" fmla="*/ 7408829 h 8094270"/>
              <a:gd name="connsiteX6" fmla="*/ 3213130 w 6761287"/>
              <a:gd name="connsiteY6" fmla="*/ 7929529 h 8094270"/>
              <a:gd name="connsiteX7" fmla="*/ 4870480 w 6761287"/>
              <a:gd name="connsiteY7" fmla="*/ 4795804 h 8094270"/>
              <a:gd name="connsiteX8" fmla="*/ 6759605 w 6761287"/>
              <a:gd name="connsiteY8" fmla="*/ 3052729 h 8094270"/>
              <a:gd name="connsiteX9" fmla="*/ 4470430 w 6761287"/>
              <a:gd name="connsiteY9" fmla="*/ 169829 h 8094270"/>
              <a:gd name="connsiteX0" fmla="*/ 4470430 w 6825362"/>
              <a:gd name="connsiteY0" fmla="*/ 169829 h 8044553"/>
              <a:gd name="connsiteX1" fmla="*/ 1346230 w 6825362"/>
              <a:gd name="connsiteY1" fmla="*/ 385729 h 8044553"/>
              <a:gd name="connsiteX2" fmla="*/ 139730 w 6825362"/>
              <a:gd name="connsiteY2" fmla="*/ 792130 h 8044553"/>
              <a:gd name="connsiteX3" fmla="*/ 25430 w 6825362"/>
              <a:gd name="connsiteY3" fmla="*/ 3313079 h 8044553"/>
              <a:gd name="connsiteX4" fmla="*/ 139730 w 6825362"/>
              <a:gd name="connsiteY4" fmla="*/ 5294279 h 8044553"/>
              <a:gd name="connsiteX5" fmla="*/ 419130 w 6825362"/>
              <a:gd name="connsiteY5" fmla="*/ 7408829 h 8044553"/>
              <a:gd name="connsiteX6" fmla="*/ 3213130 w 6825362"/>
              <a:gd name="connsiteY6" fmla="*/ 7929529 h 8044553"/>
              <a:gd name="connsiteX7" fmla="*/ 6242080 w 6825362"/>
              <a:gd name="connsiteY7" fmla="*/ 5494304 h 8044553"/>
              <a:gd name="connsiteX8" fmla="*/ 6759605 w 6825362"/>
              <a:gd name="connsiteY8" fmla="*/ 3052729 h 8044553"/>
              <a:gd name="connsiteX9" fmla="*/ 4470430 w 6825362"/>
              <a:gd name="connsiteY9" fmla="*/ 169829 h 8044553"/>
              <a:gd name="connsiteX0" fmla="*/ 4604722 w 7184958"/>
              <a:gd name="connsiteY0" fmla="*/ 169829 h 8167948"/>
              <a:gd name="connsiteX1" fmla="*/ 1480522 w 7184958"/>
              <a:gd name="connsiteY1" fmla="*/ 385729 h 8167948"/>
              <a:gd name="connsiteX2" fmla="*/ 274022 w 7184958"/>
              <a:gd name="connsiteY2" fmla="*/ 792130 h 8167948"/>
              <a:gd name="connsiteX3" fmla="*/ 159722 w 7184958"/>
              <a:gd name="connsiteY3" fmla="*/ 3313079 h 8167948"/>
              <a:gd name="connsiteX4" fmla="*/ 274022 w 7184958"/>
              <a:gd name="connsiteY4" fmla="*/ 5294279 h 8167948"/>
              <a:gd name="connsiteX5" fmla="*/ 553422 w 7184958"/>
              <a:gd name="connsiteY5" fmla="*/ 7408829 h 8167948"/>
              <a:gd name="connsiteX6" fmla="*/ 6852622 w 7184958"/>
              <a:gd name="connsiteY6" fmla="*/ 8069229 h 8167948"/>
              <a:gd name="connsiteX7" fmla="*/ 6376372 w 7184958"/>
              <a:gd name="connsiteY7" fmla="*/ 5494304 h 8167948"/>
              <a:gd name="connsiteX8" fmla="*/ 6893897 w 7184958"/>
              <a:gd name="connsiteY8" fmla="*/ 3052729 h 8167948"/>
              <a:gd name="connsiteX9" fmla="*/ 4604722 w 7184958"/>
              <a:gd name="connsiteY9" fmla="*/ 169829 h 8167948"/>
              <a:gd name="connsiteX0" fmla="*/ 4604722 w 7485001"/>
              <a:gd name="connsiteY0" fmla="*/ 169829 h 8150453"/>
              <a:gd name="connsiteX1" fmla="*/ 1480522 w 7485001"/>
              <a:gd name="connsiteY1" fmla="*/ 385729 h 8150453"/>
              <a:gd name="connsiteX2" fmla="*/ 274022 w 7485001"/>
              <a:gd name="connsiteY2" fmla="*/ 792130 h 8150453"/>
              <a:gd name="connsiteX3" fmla="*/ 159722 w 7485001"/>
              <a:gd name="connsiteY3" fmla="*/ 3313079 h 8150453"/>
              <a:gd name="connsiteX4" fmla="*/ 274022 w 7485001"/>
              <a:gd name="connsiteY4" fmla="*/ 5294279 h 8150453"/>
              <a:gd name="connsiteX5" fmla="*/ 553422 w 7485001"/>
              <a:gd name="connsiteY5" fmla="*/ 7408829 h 8150453"/>
              <a:gd name="connsiteX6" fmla="*/ 6852622 w 7485001"/>
              <a:gd name="connsiteY6" fmla="*/ 8069229 h 8150453"/>
              <a:gd name="connsiteX7" fmla="*/ 7278072 w 7485001"/>
              <a:gd name="connsiteY7" fmla="*/ 5761004 h 8150453"/>
              <a:gd name="connsiteX8" fmla="*/ 6893897 w 7485001"/>
              <a:gd name="connsiteY8" fmla="*/ 3052729 h 8150453"/>
              <a:gd name="connsiteX9" fmla="*/ 4604722 w 7485001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59830"/>
              <a:gd name="connsiteY0" fmla="*/ 169829 h 8150453"/>
              <a:gd name="connsiteX1" fmla="*/ 1480522 w 7559830"/>
              <a:gd name="connsiteY1" fmla="*/ 385729 h 8150453"/>
              <a:gd name="connsiteX2" fmla="*/ 274022 w 7559830"/>
              <a:gd name="connsiteY2" fmla="*/ 792130 h 8150453"/>
              <a:gd name="connsiteX3" fmla="*/ 159722 w 7559830"/>
              <a:gd name="connsiteY3" fmla="*/ 3313079 h 8150453"/>
              <a:gd name="connsiteX4" fmla="*/ 274022 w 7559830"/>
              <a:gd name="connsiteY4" fmla="*/ 5294279 h 8150453"/>
              <a:gd name="connsiteX5" fmla="*/ 553422 w 7559830"/>
              <a:gd name="connsiteY5" fmla="*/ 7408829 h 8150453"/>
              <a:gd name="connsiteX6" fmla="*/ 6852622 w 7559830"/>
              <a:gd name="connsiteY6" fmla="*/ 8069229 h 8150453"/>
              <a:gd name="connsiteX7" fmla="*/ 7278072 w 7559830"/>
              <a:gd name="connsiteY7" fmla="*/ 5761004 h 8150453"/>
              <a:gd name="connsiteX8" fmla="*/ 6893897 w 7559830"/>
              <a:gd name="connsiteY8" fmla="*/ 3052729 h 8150453"/>
              <a:gd name="connsiteX9" fmla="*/ 4604722 w 7559830"/>
              <a:gd name="connsiteY9" fmla="*/ 169829 h 8150453"/>
              <a:gd name="connsiteX0" fmla="*/ 4604722 w 7595308"/>
              <a:gd name="connsiteY0" fmla="*/ 169829 h 8151277"/>
              <a:gd name="connsiteX1" fmla="*/ 1480522 w 7595308"/>
              <a:gd name="connsiteY1" fmla="*/ 385729 h 8151277"/>
              <a:gd name="connsiteX2" fmla="*/ 274022 w 7595308"/>
              <a:gd name="connsiteY2" fmla="*/ 792130 h 8151277"/>
              <a:gd name="connsiteX3" fmla="*/ 159722 w 7595308"/>
              <a:gd name="connsiteY3" fmla="*/ 3313079 h 8151277"/>
              <a:gd name="connsiteX4" fmla="*/ 274022 w 7595308"/>
              <a:gd name="connsiteY4" fmla="*/ 5294279 h 8151277"/>
              <a:gd name="connsiteX5" fmla="*/ 553422 w 7595308"/>
              <a:gd name="connsiteY5" fmla="*/ 7408829 h 8151277"/>
              <a:gd name="connsiteX6" fmla="*/ 6852622 w 7595308"/>
              <a:gd name="connsiteY6" fmla="*/ 8069229 h 8151277"/>
              <a:gd name="connsiteX7" fmla="*/ 7341572 w 7595308"/>
              <a:gd name="connsiteY7" fmla="*/ 5748304 h 8151277"/>
              <a:gd name="connsiteX8" fmla="*/ 6893897 w 7595308"/>
              <a:gd name="connsiteY8" fmla="*/ 3052729 h 8151277"/>
              <a:gd name="connsiteX9" fmla="*/ 4604722 w 7595308"/>
              <a:gd name="connsiteY9" fmla="*/ 169829 h 8151277"/>
              <a:gd name="connsiteX0" fmla="*/ 4604722 w 7648258"/>
              <a:gd name="connsiteY0" fmla="*/ 169829 h 8151277"/>
              <a:gd name="connsiteX1" fmla="*/ 1480522 w 7648258"/>
              <a:gd name="connsiteY1" fmla="*/ 385729 h 8151277"/>
              <a:gd name="connsiteX2" fmla="*/ 274022 w 7648258"/>
              <a:gd name="connsiteY2" fmla="*/ 792130 h 8151277"/>
              <a:gd name="connsiteX3" fmla="*/ 159722 w 7648258"/>
              <a:gd name="connsiteY3" fmla="*/ 3313079 h 8151277"/>
              <a:gd name="connsiteX4" fmla="*/ 274022 w 7648258"/>
              <a:gd name="connsiteY4" fmla="*/ 5294279 h 8151277"/>
              <a:gd name="connsiteX5" fmla="*/ 553422 w 7648258"/>
              <a:gd name="connsiteY5" fmla="*/ 7408829 h 8151277"/>
              <a:gd name="connsiteX6" fmla="*/ 6852622 w 7648258"/>
              <a:gd name="connsiteY6" fmla="*/ 8069229 h 8151277"/>
              <a:gd name="connsiteX7" fmla="*/ 7430472 w 7648258"/>
              <a:gd name="connsiteY7" fmla="*/ 5748304 h 8151277"/>
              <a:gd name="connsiteX8" fmla="*/ 6893897 w 7648258"/>
              <a:gd name="connsiteY8" fmla="*/ 3052729 h 8151277"/>
              <a:gd name="connsiteX9" fmla="*/ 4604722 w 7648258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143363"/>
              <a:gd name="connsiteY0" fmla="*/ 169829 h 8170478"/>
              <a:gd name="connsiteX1" fmla="*/ 1480522 w 7143363"/>
              <a:gd name="connsiteY1" fmla="*/ 385729 h 8170478"/>
              <a:gd name="connsiteX2" fmla="*/ 274022 w 7143363"/>
              <a:gd name="connsiteY2" fmla="*/ 792130 h 8170478"/>
              <a:gd name="connsiteX3" fmla="*/ 159722 w 7143363"/>
              <a:gd name="connsiteY3" fmla="*/ 3313079 h 8170478"/>
              <a:gd name="connsiteX4" fmla="*/ 274022 w 7143363"/>
              <a:gd name="connsiteY4" fmla="*/ 5294279 h 8170478"/>
              <a:gd name="connsiteX5" fmla="*/ 553422 w 7143363"/>
              <a:gd name="connsiteY5" fmla="*/ 7408829 h 8170478"/>
              <a:gd name="connsiteX6" fmla="*/ 6852622 w 7143363"/>
              <a:gd name="connsiteY6" fmla="*/ 8069229 h 8170478"/>
              <a:gd name="connsiteX7" fmla="*/ 6109672 w 7143363"/>
              <a:gd name="connsiteY7" fmla="*/ 5456204 h 8170478"/>
              <a:gd name="connsiteX8" fmla="*/ 6893897 w 7143363"/>
              <a:gd name="connsiteY8" fmla="*/ 3052729 h 8170478"/>
              <a:gd name="connsiteX9" fmla="*/ 4604722 w 7143363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470431 w 6812148"/>
              <a:gd name="connsiteY0" fmla="*/ 169829 h 7909088"/>
              <a:gd name="connsiteX1" fmla="*/ 1346231 w 6812148"/>
              <a:gd name="connsiteY1" fmla="*/ 385729 h 7909088"/>
              <a:gd name="connsiteX2" fmla="*/ 139731 w 6812148"/>
              <a:gd name="connsiteY2" fmla="*/ 792130 h 7909088"/>
              <a:gd name="connsiteX3" fmla="*/ 25431 w 6812148"/>
              <a:gd name="connsiteY3" fmla="*/ 3313079 h 7909088"/>
              <a:gd name="connsiteX4" fmla="*/ 139731 w 6812148"/>
              <a:gd name="connsiteY4" fmla="*/ 5294279 h 7909088"/>
              <a:gd name="connsiteX5" fmla="*/ 419131 w 6812148"/>
              <a:gd name="connsiteY5" fmla="*/ 7408829 h 7909088"/>
              <a:gd name="connsiteX6" fmla="*/ 3746531 w 6812148"/>
              <a:gd name="connsiteY6" fmla="*/ 7764429 h 7909088"/>
              <a:gd name="connsiteX7" fmla="*/ 5975381 w 6812148"/>
              <a:gd name="connsiteY7" fmla="*/ 5456204 h 7909088"/>
              <a:gd name="connsiteX8" fmla="*/ 6759606 w 6812148"/>
              <a:gd name="connsiteY8" fmla="*/ 3052729 h 7909088"/>
              <a:gd name="connsiteX9" fmla="*/ 4470431 w 6812148"/>
              <a:gd name="connsiteY9" fmla="*/ 169829 h 790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12148" h="7909088">
                <a:moveTo>
                  <a:pt x="4470431" y="169829"/>
                </a:moveTo>
                <a:cubicBezTo>
                  <a:pt x="3568202" y="-274671"/>
                  <a:pt x="2068014" y="282012"/>
                  <a:pt x="1346231" y="385729"/>
                </a:cubicBezTo>
                <a:cubicBezTo>
                  <a:pt x="624448" y="489446"/>
                  <a:pt x="359864" y="304238"/>
                  <a:pt x="139731" y="792130"/>
                </a:cubicBezTo>
                <a:cubicBezTo>
                  <a:pt x="-80402" y="1280022"/>
                  <a:pt x="25431" y="2562721"/>
                  <a:pt x="25431" y="3313079"/>
                </a:cubicBezTo>
                <a:cubicBezTo>
                  <a:pt x="25431" y="4063437"/>
                  <a:pt x="74114" y="4611654"/>
                  <a:pt x="139731" y="5294279"/>
                </a:cubicBezTo>
                <a:cubicBezTo>
                  <a:pt x="205348" y="5976904"/>
                  <a:pt x="-182002" y="6997137"/>
                  <a:pt x="419131" y="7408829"/>
                </a:cubicBezTo>
                <a:cubicBezTo>
                  <a:pt x="1020264" y="7820521"/>
                  <a:pt x="2820489" y="8089866"/>
                  <a:pt x="3746531" y="7764429"/>
                </a:cubicBezTo>
                <a:cubicBezTo>
                  <a:pt x="4672573" y="7438992"/>
                  <a:pt x="5702331" y="5834029"/>
                  <a:pt x="5975381" y="5456204"/>
                </a:cubicBezTo>
                <a:cubicBezTo>
                  <a:pt x="6299231" y="4913279"/>
                  <a:pt x="7010431" y="3933791"/>
                  <a:pt x="6759606" y="3052729"/>
                </a:cubicBezTo>
                <a:cubicBezTo>
                  <a:pt x="6508781" y="2171667"/>
                  <a:pt x="5372660" y="614329"/>
                  <a:pt x="4470431" y="169829"/>
                </a:cubicBezTo>
                <a:close/>
              </a:path>
            </a:pathLst>
          </a:custGeom>
          <a:solidFill>
            <a:srgbClr val="2E1844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94417406">
                  <a:custGeom>
                    <a:avLst/>
                    <a:gdLst>
                      <a:gd name="connsiteX0" fmla="*/ 1737272 w 2102958"/>
                      <a:gd name="connsiteY0" fmla="*/ 956116 h 2280191"/>
                      <a:gd name="connsiteX1" fmla="*/ 1356272 w 2102958"/>
                      <a:gd name="connsiteY1" fmla="*/ 803716 h 2280191"/>
                      <a:gd name="connsiteX2" fmla="*/ 880022 w 2102958"/>
                      <a:gd name="connsiteY2" fmla="*/ 289366 h 2280191"/>
                      <a:gd name="connsiteX3" fmla="*/ 60872 w 2102958"/>
                      <a:gd name="connsiteY3" fmla="*/ 117916 h 2280191"/>
                      <a:gd name="connsiteX4" fmla="*/ 175172 w 2102958"/>
                      <a:gd name="connsiteY4" fmla="*/ 2099116 h 2280191"/>
                      <a:gd name="connsiteX5" fmla="*/ 1089572 w 2102958"/>
                      <a:gd name="connsiteY5" fmla="*/ 2099116 h 2280191"/>
                      <a:gd name="connsiteX6" fmla="*/ 1889672 w 2102958"/>
                      <a:gd name="connsiteY6" fmla="*/ 1299016 h 2280191"/>
                      <a:gd name="connsiteX7" fmla="*/ 2099222 w 2102958"/>
                      <a:gd name="connsiteY7" fmla="*/ 1127566 h 2280191"/>
                      <a:gd name="connsiteX8" fmla="*/ 2003972 w 2102958"/>
                      <a:gd name="connsiteY8" fmla="*/ 937066 h 2280191"/>
                      <a:gd name="connsiteX9" fmla="*/ 1737272 w 2102958"/>
                      <a:gd name="connsiteY9" fmla="*/ 956116 h 228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02958" h="2280191" fill="none" extrusionOk="0">
                        <a:moveTo>
                          <a:pt x="1737272" y="956116"/>
                        </a:moveTo>
                        <a:cubicBezTo>
                          <a:pt x="1631985" y="930288"/>
                          <a:pt x="1509369" y="945605"/>
                          <a:pt x="1356272" y="803716"/>
                        </a:cubicBezTo>
                        <a:cubicBezTo>
                          <a:pt x="1237233" y="672997"/>
                          <a:pt x="1113775" y="425383"/>
                          <a:pt x="880022" y="289366"/>
                        </a:cubicBezTo>
                        <a:cubicBezTo>
                          <a:pt x="656503" y="177589"/>
                          <a:pt x="227288" y="-198939"/>
                          <a:pt x="60872" y="117916"/>
                        </a:cubicBezTo>
                        <a:cubicBezTo>
                          <a:pt x="-88184" y="414588"/>
                          <a:pt x="65462" y="1696700"/>
                          <a:pt x="175172" y="2099116"/>
                        </a:cubicBezTo>
                        <a:cubicBezTo>
                          <a:pt x="411361" y="2398276"/>
                          <a:pt x="805925" y="2212634"/>
                          <a:pt x="1089572" y="2099116"/>
                        </a:cubicBezTo>
                        <a:cubicBezTo>
                          <a:pt x="1369022" y="1981134"/>
                          <a:pt x="1725879" y="1394991"/>
                          <a:pt x="1889672" y="1299016"/>
                        </a:cubicBezTo>
                        <a:cubicBezTo>
                          <a:pt x="2061334" y="1134861"/>
                          <a:pt x="2074933" y="1194080"/>
                          <a:pt x="2099222" y="1127566"/>
                        </a:cubicBezTo>
                        <a:cubicBezTo>
                          <a:pt x="2123660" y="1061695"/>
                          <a:pt x="2057045" y="969933"/>
                          <a:pt x="2003972" y="937066"/>
                        </a:cubicBezTo>
                        <a:cubicBezTo>
                          <a:pt x="1932551" y="911495"/>
                          <a:pt x="1852087" y="1009070"/>
                          <a:pt x="1737272" y="956116"/>
                        </a:cubicBezTo>
                        <a:close/>
                      </a:path>
                      <a:path w="2102958" h="2280191" stroke="0" extrusionOk="0">
                        <a:moveTo>
                          <a:pt x="1737272" y="956116"/>
                        </a:moveTo>
                        <a:cubicBezTo>
                          <a:pt x="1628796" y="923753"/>
                          <a:pt x="1512361" y="896803"/>
                          <a:pt x="1356272" y="803716"/>
                        </a:cubicBezTo>
                        <a:cubicBezTo>
                          <a:pt x="1239202" y="658511"/>
                          <a:pt x="1100206" y="394402"/>
                          <a:pt x="880022" y="289366"/>
                        </a:cubicBezTo>
                        <a:cubicBezTo>
                          <a:pt x="663787" y="231526"/>
                          <a:pt x="216941" y="-213285"/>
                          <a:pt x="60872" y="117916"/>
                        </a:cubicBezTo>
                        <a:cubicBezTo>
                          <a:pt x="-113331" y="346129"/>
                          <a:pt x="52876" y="1742243"/>
                          <a:pt x="175172" y="2099116"/>
                        </a:cubicBezTo>
                        <a:cubicBezTo>
                          <a:pt x="329784" y="2434633"/>
                          <a:pt x="821597" y="2224263"/>
                          <a:pt x="1089572" y="2099116"/>
                        </a:cubicBezTo>
                        <a:cubicBezTo>
                          <a:pt x="1385887" y="2026882"/>
                          <a:pt x="1720616" y="1451995"/>
                          <a:pt x="1889672" y="1299016"/>
                        </a:cubicBezTo>
                        <a:cubicBezTo>
                          <a:pt x="2061786" y="1136138"/>
                          <a:pt x="2071549" y="1189875"/>
                          <a:pt x="2099222" y="1127566"/>
                        </a:cubicBezTo>
                        <a:cubicBezTo>
                          <a:pt x="2107947" y="1076609"/>
                          <a:pt x="2044189" y="961617"/>
                          <a:pt x="2003972" y="937066"/>
                        </a:cubicBezTo>
                        <a:cubicBezTo>
                          <a:pt x="1922858" y="892063"/>
                          <a:pt x="1877496" y="981910"/>
                          <a:pt x="1737272" y="956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C799ADC-3B1F-CFBF-370F-2457795498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5433205"/>
                  </p:ext>
                </p:extLst>
              </p:nvPr>
            </p:nvGraphicFramePr>
            <p:xfrm rot="4718310">
              <a:off x="7165069" y="916497"/>
              <a:ext cx="1368544" cy="2863528"/>
            </p:xfrm>
            <a:graphic>
              <a:graphicData uri="http://schemas.microsoft.com/office/drawing/2017/model3d">
                <am3d:model3d r:embed="rId3">
                  <am3d:spPr>
                    <a:xfrm rot="4718310">
                      <a:off x="0" y="0"/>
                      <a:ext cx="1368544" cy="286352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1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C799ADC-3B1F-CFBF-370F-2457795498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718310">
                <a:off x="7165069" y="916497"/>
                <a:ext cx="1368544" cy="28635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126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">
        <p159:morph option="byObject"/>
      </p:transition>
    </mc:Choice>
    <mc:Fallback>
      <p:transition spd="med" advTm="2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02DB9-706C-19EC-256C-76B8CFEA4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A88434-8A2C-DD63-2A9B-F9BBEC3DE1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32D261-5548-A06A-3055-E3AD6775D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8A46873-535F-B600-3264-AE40906AC4CE}"/>
              </a:ext>
            </a:extLst>
          </p:cNvPr>
          <p:cNvSpPr/>
          <p:nvPr/>
        </p:nvSpPr>
        <p:spPr>
          <a:xfrm>
            <a:off x="-482628" y="-536748"/>
            <a:ext cx="8995323" cy="7813691"/>
          </a:xfrm>
          <a:custGeom>
            <a:avLst/>
            <a:gdLst>
              <a:gd name="connsiteX0" fmla="*/ 1737272 w 2102958"/>
              <a:gd name="connsiteY0" fmla="*/ 956116 h 2280191"/>
              <a:gd name="connsiteX1" fmla="*/ 1356272 w 2102958"/>
              <a:gd name="connsiteY1" fmla="*/ 803716 h 2280191"/>
              <a:gd name="connsiteX2" fmla="*/ 880022 w 2102958"/>
              <a:gd name="connsiteY2" fmla="*/ 289366 h 2280191"/>
              <a:gd name="connsiteX3" fmla="*/ 60872 w 2102958"/>
              <a:gd name="connsiteY3" fmla="*/ 117916 h 2280191"/>
              <a:gd name="connsiteX4" fmla="*/ 175172 w 2102958"/>
              <a:gd name="connsiteY4" fmla="*/ 2099116 h 2280191"/>
              <a:gd name="connsiteX5" fmla="*/ 1089572 w 2102958"/>
              <a:gd name="connsiteY5" fmla="*/ 2099116 h 2280191"/>
              <a:gd name="connsiteX6" fmla="*/ 1889672 w 2102958"/>
              <a:gd name="connsiteY6" fmla="*/ 1299016 h 2280191"/>
              <a:gd name="connsiteX7" fmla="*/ 2099222 w 2102958"/>
              <a:gd name="connsiteY7" fmla="*/ 1127566 h 2280191"/>
              <a:gd name="connsiteX8" fmla="*/ 2003972 w 2102958"/>
              <a:gd name="connsiteY8" fmla="*/ 937066 h 2280191"/>
              <a:gd name="connsiteX9" fmla="*/ 1737272 w 2102958"/>
              <a:gd name="connsiteY9" fmla="*/ 956116 h 2280191"/>
              <a:gd name="connsiteX0" fmla="*/ 1737272 w 3025595"/>
              <a:gd name="connsiteY0" fmla="*/ 956116 h 2280191"/>
              <a:gd name="connsiteX1" fmla="*/ 1356272 w 3025595"/>
              <a:gd name="connsiteY1" fmla="*/ 803716 h 2280191"/>
              <a:gd name="connsiteX2" fmla="*/ 880022 w 3025595"/>
              <a:gd name="connsiteY2" fmla="*/ 289366 h 2280191"/>
              <a:gd name="connsiteX3" fmla="*/ 60872 w 3025595"/>
              <a:gd name="connsiteY3" fmla="*/ 117916 h 2280191"/>
              <a:gd name="connsiteX4" fmla="*/ 175172 w 3025595"/>
              <a:gd name="connsiteY4" fmla="*/ 2099116 h 2280191"/>
              <a:gd name="connsiteX5" fmla="*/ 1089572 w 3025595"/>
              <a:gd name="connsiteY5" fmla="*/ 2099116 h 2280191"/>
              <a:gd name="connsiteX6" fmla="*/ 1889672 w 3025595"/>
              <a:gd name="connsiteY6" fmla="*/ 1299016 h 2280191"/>
              <a:gd name="connsiteX7" fmla="*/ 2099222 w 3025595"/>
              <a:gd name="connsiteY7" fmla="*/ 1127566 h 2280191"/>
              <a:gd name="connsiteX8" fmla="*/ 3023147 w 3025595"/>
              <a:gd name="connsiteY8" fmla="*/ 556066 h 2280191"/>
              <a:gd name="connsiteX9" fmla="*/ 1737272 w 3025595"/>
              <a:gd name="connsiteY9" fmla="*/ 956116 h 2280191"/>
              <a:gd name="connsiteX0" fmla="*/ 1737272 w 3220007"/>
              <a:gd name="connsiteY0" fmla="*/ 956116 h 2280191"/>
              <a:gd name="connsiteX1" fmla="*/ 1356272 w 3220007"/>
              <a:gd name="connsiteY1" fmla="*/ 803716 h 2280191"/>
              <a:gd name="connsiteX2" fmla="*/ 880022 w 3220007"/>
              <a:gd name="connsiteY2" fmla="*/ 289366 h 2280191"/>
              <a:gd name="connsiteX3" fmla="*/ 60872 w 3220007"/>
              <a:gd name="connsiteY3" fmla="*/ 117916 h 2280191"/>
              <a:gd name="connsiteX4" fmla="*/ 175172 w 3220007"/>
              <a:gd name="connsiteY4" fmla="*/ 2099116 h 2280191"/>
              <a:gd name="connsiteX5" fmla="*/ 1089572 w 3220007"/>
              <a:gd name="connsiteY5" fmla="*/ 2099116 h 2280191"/>
              <a:gd name="connsiteX6" fmla="*/ 1889672 w 3220007"/>
              <a:gd name="connsiteY6" fmla="*/ 1299016 h 2280191"/>
              <a:gd name="connsiteX7" fmla="*/ 3204122 w 3220007"/>
              <a:gd name="connsiteY7" fmla="*/ 1041841 h 2280191"/>
              <a:gd name="connsiteX8" fmla="*/ 3023147 w 3220007"/>
              <a:gd name="connsiteY8" fmla="*/ 556066 h 2280191"/>
              <a:gd name="connsiteX9" fmla="*/ 1737272 w 3220007"/>
              <a:gd name="connsiteY9" fmla="*/ 956116 h 2280191"/>
              <a:gd name="connsiteX0" fmla="*/ 1737272 w 3220007"/>
              <a:gd name="connsiteY0" fmla="*/ 956116 h 2272034"/>
              <a:gd name="connsiteX1" fmla="*/ 1356272 w 3220007"/>
              <a:gd name="connsiteY1" fmla="*/ 803716 h 2272034"/>
              <a:gd name="connsiteX2" fmla="*/ 880022 w 3220007"/>
              <a:gd name="connsiteY2" fmla="*/ 289366 h 2272034"/>
              <a:gd name="connsiteX3" fmla="*/ 60872 w 3220007"/>
              <a:gd name="connsiteY3" fmla="*/ 117916 h 2272034"/>
              <a:gd name="connsiteX4" fmla="*/ 175172 w 3220007"/>
              <a:gd name="connsiteY4" fmla="*/ 2099116 h 2272034"/>
              <a:gd name="connsiteX5" fmla="*/ 1089572 w 3220007"/>
              <a:gd name="connsiteY5" fmla="*/ 2099116 h 2272034"/>
              <a:gd name="connsiteX6" fmla="*/ 2480222 w 3220007"/>
              <a:gd name="connsiteY6" fmla="*/ 1470466 h 2272034"/>
              <a:gd name="connsiteX7" fmla="*/ 3204122 w 3220007"/>
              <a:gd name="connsiteY7" fmla="*/ 1041841 h 2272034"/>
              <a:gd name="connsiteX8" fmla="*/ 3023147 w 3220007"/>
              <a:gd name="connsiteY8" fmla="*/ 556066 h 2272034"/>
              <a:gd name="connsiteX9" fmla="*/ 1737272 w 3220007"/>
              <a:gd name="connsiteY9" fmla="*/ 956116 h 2272034"/>
              <a:gd name="connsiteX0" fmla="*/ 1720804 w 3203539"/>
              <a:gd name="connsiteY0" fmla="*/ 956116 h 3233440"/>
              <a:gd name="connsiteX1" fmla="*/ 1339804 w 3203539"/>
              <a:gd name="connsiteY1" fmla="*/ 803716 h 3233440"/>
              <a:gd name="connsiteX2" fmla="*/ 863554 w 3203539"/>
              <a:gd name="connsiteY2" fmla="*/ 289366 h 3233440"/>
              <a:gd name="connsiteX3" fmla="*/ 44404 w 3203539"/>
              <a:gd name="connsiteY3" fmla="*/ 117916 h 3233440"/>
              <a:gd name="connsiteX4" fmla="*/ 158704 w 3203539"/>
              <a:gd name="connsiteY4" fmla="*/ 2099116 h 3233440"/>
              <a:gd name="connsiteX5" fmla="*/ 577804 w 3203539"/>
              <a:gd name="connsiteY5" fmla="*/ 3223066 h 3233440"/>
              <a:gd name="connsiteX6" fmla="*/ 2463754 w 3203539"/>
              <a:gd name="connsiteY6" fmla="*/ 1470466 h 3233440"/>
              <a:gd name="connsiteX7" fmla="*/ 3187654 w 3203539"/>
              <a:gd name="connsiteY7" fmla="*/ 1041841 h 3233440"/>
              <a:gd name="connsiteX8" fmla="*/ 3006679 w 3203539"/>
              <a:gd name="connsiteY8" fmla="*/ 556066 h 3233440"/>
              <a:gd name="connsiteX9" fmla="*/ 1720804 w 3203539"/>
              <a:gd name="connsiteY9" fmla="*/ 956116 h 3233440"/>
              <a:gd name="connsiteX0" fmla="*/ 1720804 w 3203539"/>
              <a:gd name="connsiteY0" fmla="*/ 943284 h 3220608"/>
              <a:gd name="connsiteX1" fmla="*/ 1377904 w 3203539"/>
              <a:gd name="connsiteY1" fmla="*/ 301934 h 3220608"/>
              <a:gd name="connsiteX2" fmla="*/ 863554 w 3203539"/>
              <a:gd name="connsiteY2" fmla="*/ 276534 h 3220608"/>
              <a:gd name="connsiteX3" fmla="*/ 44404 w 3203539"/>
              <a:gd name="connsiteY3" fmla="*/ 105084 h 3220608"/>
              <a:gd name="connsiteX4" fmla="*/ 158704 w 3203539"/>
              <a:gd name="connsiteY4" fmla="*/ 2086284 h 3220608"/>
              <a:gd name="connsiteX5" fmla="*/ 577804 w 3203539"/>
              <a:gd name="connsiteY5" fmla="*/ 3210234 h 3220608"/>
              <a:gd name="connsiteX6" fmla="*/ 2463754 w 3203539"/>
              <a:gd name="connsiteY6" fmla="*/ 1457634 h 3220608"/>
              <a:gd name="connsiteX7" fmla="*/ 3187654 w 3203539"/>
              <a:gd name="connsiteY7" fmla="*/ 1029009 h 3220608"/>
              <a:gd name="connsiteX8" fmla="*/ 3006679 w 3203539"/>
              <a:gd name="connsiteY8" fmla="*/ 543234 h 3220608"/>
              <a:gd name="connsiteX9" fmla="*/ 1720804 w 3203539"/>
              <a:gd name="connsiteY9" fmla="*/ 943284 h 3220608"/>
              <a:gd name="connsiteX0" fmla="*/ 1709460 w 3192195"/>
              <a:gd name="connsiteY0" fmla="*/ 1469976 h 3747300"/>
              <a:gd name="connsiteX1" fmla="*/ 1366560 w 3192195"/>
              <a:gd name="connsiteY1" fmla="*/ 828626 h 3747300"/>
              <a:gd name="connsiteX2" fmla="*/ 693460 w 3192195"/>
              <a:gd name="connsiteY2" fmla="*/ 3126 h 3747300"/>
              <a:gd name="connsiteX3" fmla="*/ 33060 w 3192195"/>
              <a:gd name="connsiteY3" fmla="*/ 631776 h 3747300"/>
              <a:gd name="connsiteX4" fmla="*/ 147360 w 3192195"/>
              <a:gd name="connsiteY4" fmla="*/ 2612976 h 3747300"/>
              <a:gd name="connsiteX5" fmla="*/ 566460 w 3192195"/>
              <a:gd name="connsiteY5" fmla="*/ 3736926 h 3747300"/>
              <a:gd name="connsiteX6" fmla="*/ 2452410 w 3192195"/>
              <a:gd name="connsiteY6" fmla="*/ 1984326 h 3747300"/>
              <a:gd name="connsiteX7" fmla="*/ 3176310 w 3192195"/>
              <a:gd name="connsiteY7" fmla="*/ 1555701 h 3747300"/>
              <a:gd name="connsiteX8" fmla="*/ 2995335 w 3192195"/>
              <a:gd name="connsiteY8" fmla="*/ 1069926 h 3747300"/>
              <a:gd name="connsiteX9" fmla="*/ 1709460 w 3192195"/>
              <a:gd name="connsiteY9" fmla="*/ 1469976 h 3747300"/>
              <a:gd name="connsiteX0" fmla="*/ 1836460 w 3187835"/>
              <a:gd name="connsiteY0" fmla="*/ 955626 h 3747300"/>
              <a:gd name="connsiteX1" fmla="*/ 1366560 w 3187835"/>
              <a:gd name="connsiteY1" fmla="*/ 828626 h 3747300"/>
              <a:gd name="connsiteX2" fmla="*/ 693460 w 3187835"/>
              <a:gd name="connsiteY2" fmla="*/ 3126 h 3747300"/>
              <a:gd name="connsiteX3" fmla="*/ 33060 w 3187835"/>
              <a:gd name="connsiteY3" fmla="*/ 631776 h 3747300"/>
              <a:gd name="connsiteX4" fmla="*/ 147360 w 3187835"/>
              <a:gd name="connsiteY4" fmla="*/ 2612976 h 3747300"/>
              <a:gd name="connsiteX5" fmla="*/ 566460 w 3187835"/>
              <a:gd name="connsiteY5" fmla="*/ 3736926 h 3747300"/>
              <a:gd name="connsiteX6" fmla="*/ 2452410 w 3187835"/>
              <a:gd name="connsiteY6" fmla="*/ 1984326 h 3747300"/>
              <a:gd name="connsiteX7" fmla="*/ 3176310 w 3187835"/>
              <a:gd name="connsiteY7" fmla="*/ 1555701 h 3747300"/>
              <a:gd name="connsiteX8" fmla="*/ 2995335 w 3187835"/>
              <a:gd name="connsiteY8" fmla="*/ 1069926 h 3747300"/>
              <a:gd name="connsiteX9" fmla="*/ 1836460 w 3187835"/>
              <a:gd name="connsiteY9" fmla="*/ 955626 h 3747300"/>
              <a:gd name="connsiteX0" fmla="*/ 1836152 w 3187527"/>
              <a:gd name="connsiteY0" fmla="*/ 955626 h 4251709"/>
              <a:gd name="connsiteX1" fmla="*/ 1366252 w 3187527"/>
              <a:gd name="connsiteY1" fmla="*/ 828626 h 4251709"/>
              <a:gd name="connsiteX2" fmla="*/ 693152 w 3187527"/>
              <a:gd name="connsiteY2" fmla="*/ 3126 h 4251709"/>
              <a:gd name="connsiteX3" fmla="*/ 32752 w 3187527"/>
              <a:gd name="connsiteY3" fmla="*/ 631776 h 4251709"/>
              <a:gd name="connsiteX4" fmla="*/ 147052 w 3187527"/>
              <a:gd name="connsiteY4" fmla="*/ 2612976 h 4251709"/>
              <a:gd name="connsiteX5" fmla="*/ 553452 w 3187527"/>
              <a:gd name="connsiteY5" fmla="*/ 4244926 h 4251709"/>
              <a:gd name="connsiteX6" fmla="*/ 2452102 w 3187527"/>
              <a:gd name="connsiteY6" fmla="*/ 1984326 h 4251709"/>
              <a:gd name="connsiteX7" fmla="*/ 3176002 w 3187527"/>
              <a:gd name="connsiteY7" fmla="*/ 1555701 h 4251709"/>
              <a:gd name="connsiteX8" fmla="*/ 2995027 w 3187527"/>
              <a:gd name="connsiteY8" fmla="*/ 1069926 h 4251709"/>
              <a:gd name="connsiteX9" fmla="*/ 1836152 w 3187527"/>
              <a:gd name="connsiteY9" fmla="*/ 955626 h 4251709"/>
              <a:gd name="connsiteX0" fmla="*/ 1836152 w 3187527"/>
              <a:gd name="connsiteY0" fmla="*/ 955626 h 4247170"/>
              <a:gd name="connsiteX1" fmla="*/ 1366252 w 3187527"/>
              <a:gd name="connsiteY1" fmla="*/ 828626 h 4247170"/>
              <a:gd name="connsiteX2" fmla="*/ 693152 w 3187527"/>
              <a:gd name="connsiteY2" fmla="*/ 3126 h 4247170"/>
              <a:gd name="connsiteX3" fmla="*/ 32752 w 3187527"/>
              <a:gd name="connsiteY3" fmla="*/ 631776 h 4247170"/>
              <a:gd name="connsiteX4" fmla="*/ 147052 w 3187527"/>
              <a:gd name="connsiteY4" fmla="*/ 2612976 h 4247170"/>
              <a:gd name="connsiteX5" fmla="*/ 553452 w 3187527"/>
              <a:gd name="connsiteY5" fmla="*/ 4244926 h 4247170"/>
              <a:gd name="connsiteX6" fmla="*/ 2547352 w 3187527"/>
              <a:gd name="connsiteY6" fmla="*/ 2263726 h 4247170"/>
              <a:gd name="connsiteX7" fmla="*/ 3176002 w 3187527"/>
              <a:gd name="connsiteY7" fmla="*/ 1555701 h 4247170"/>
              <a:gd name="connsiteX8" fmla="*/ 2995027 w 3187527"/>
              <a:gd name="connsiteY8" fmla="*/ 1069926 h 4247170"/>
              <a:gd name="connsiteX9" fmla="*/ 1836152 w 3187527"/>
              <a:gd name="connsiteY9" fmla="*/ 955626 h 4247170"/>
              <a:gd name="connsiteX0" fmla="*/ 1874252 w 3186419"/>
              <a:gd name="connsiteY0" fmla="*/ 663526 h 4247170"/>
              <a:gd name="connsiteX1" fmla="*/ 1366252 w 3186419"/>
              <a:gd name="connsiteY1" fmla="*/ 828626 h 4247170"/>
              <a:gd name="connsiteX2" fmla="*/ 693152 w 3186419"/>
              <a:gd name="connsiteY2" fmla="*/ 3126 h 4247170"/>
              <a:gd name="connsiteX3" fmla="*/ 32752 w 3186419"/>
              <a:gd name="connsiteY3" fmla="*/ 631776 h 4247170"/>
              <a:gd name="connsiteX4" fmla="*/ 147052 w 3186419"/>
              <a:gd name="connsiteY4" fmla="*/ 2612976 h 4247170"/>
              <a:gd name="connsiteX5" fmla="*/ 553452 w 3186419"/>
              <a:gd name="connsiteY5" fmla="*/ 4244926 h 4247170"/>
              <a:gd name="connsiteX6" fmla="*/ 2547352 w 3186419"/>
              <a:gd name="connsiteY6" fmla="*/ 2263726 h 4247170"/>
              <a:gd name="connsiteX7" fmla="*/ 3176002 w 3186419"/>
              <a:gd name="connsiteY7" fmla="*/ 1555701 h 4247170"/>
              <a:gd name="connsiteX8" fmla="*/ 2995027 w 3186419"/>
              <a:gd name="connsiteY8" fmla="*/ 1069926 h 4247170"/>
              <a:gd name="connsiteX9" fmla="*/ 1874252 w 3186419"/>
              <a:gd name="connsiteY9" fmla="*/ 663526 h 4247170"/>
              <a:gd name="connsiteX0" fmla="*/ 1874252 w 3186419"/>
              <a:gd name="connsiteY0" fmla="*/ 665189 h 4248833"/>
              <a:gd name="connsiteX1" fmla="*/ 1340852 w 3186419"/>
              <a:gd name="connsiteY1" fmla="*/ 360389 h 4248833"/>
              <a:gd name="connsiteX2" fmla="*/ 693152 w 3186419"/>
              <a:gd name="connsiteY2" fmla="*/ 4789 h 4248833"/>
              <a:gd name="connsiteX3" fmla="*/ 32752 w 3186419"/>
              <a:gd name="connsiteY3" fmla="*/ 633439 h 4248833"/>
              <a:gd name="connsiteX4" fmla="*/ 147052 w 3186419"/>
              <a:gd name="connsiteY4" fmla="*/ 2614639 h 4248833"/>
              <a:gd name="connsiteX5" fmla="*/ 553452 w 3186419"/>
              <a:gd name="connsiteY5" fmla="*/ 4246589 h 4248833"/>
              <a:gd name="connsiteX6" fmla="*/ 2547352 w 3186419"/>
              <a:gd name="connsiteY6" fmla="*/ 2265389 h 4248833"/>
              <a:gd name="connsiteX7" fmla="*/ 3176002 w 3186419"/>
              <a:gd name="connsiteY7" fmla="*/ 1557364 h 4248833"/>
              <a:gd name="connsiteX8" fmla="*/ 2995027 w 3186419"/>
              <a:gd name="connsiteY8" fmla="*/ 1071589 h 4248833"/>
              <a:gd name="connsiteX9" fmla="*/ 1874252 w 3186419"/>
              <a:gd name="connsiteY9" fmla="*/ 665189 h 4248833"/>
              <a:gd name="connsiteX0" fmla="*/ 1858417 w 3170584"/>
              <a:gd name="connsiteY0" fmla="*/ 1398656 h 4982300"/>
              <a:gd name="connsiteX1" fmla="*/ 1325017 w 3170584"/>
              <a:gd name="connsiteY1" fmla="*/ 1093856 h 4982300"/>
              <a:gd name="connsiteX2" fmla="*/ 448717 w 3170584"/>
              <a:gd name="connsiteY2" fmla="*/ 1657 h 4982300"/>
              <a:gd name="connsiteX3" fmla="*/ 16917 w 3170584"/>
              <a:gd name="connsiteY3" fmla="*/ 1366906 h 4982300"/>
              <a:gd name="connsiteX4" fmla="*/ 131217 w 3170584"/>
              <a:gd name="connsiteY4" fmla="*/ 3348106 h 4982300"/>
              <a:gd name="connsiteX5" fmla="*/ 537617 w 3170584"/>
              <a:gd name="connsiteY5" fmla="*/ 4980056 h 4982300"/>
              <a:gd name="connsiteX6" fmla="*/ 2531517 w 3170584"/>
              <a:gd name="connsiteY6" fmla="*/ 2998856 h 4982300"/>
              <a:gd name="connsiteX7" fmla="*/ 3160167 w 3170584"/>
              <a:gd name="connsiteY7" fmla="*/ 2290831 h 4982300"/>
              <a:gd name="connsiteX8" fmla="*/ 2979192 w 3170584"/>
              <a:gd name="connsiteY8" fmla="*/ 1805056 h 4982300"/>
              <a:gd name="connsiteX9" fmla="*/ 1858417 w 3170584"/>
              <a:gd name="connsiteY9" fmla="*/ 1398656 h 4982300"/>
              <a:gd name="connsiteX0" fmla="*/ 1858417 w 6760065"/>
              <a:gd name="connsiteY0" fmla="*/ 1398656 h 4982300"/>
              <a:gd name="connsiteX1" fmla="*/ 1325017 w 6760065"/>
              <a:gd name="connsiteY1" fmla="*/ 1093856 h 4982300"/>
              <a:gd name="connsiteX2" fmla="*/ 448717 w 6760065"/>
              <a:gd name="connsiteY2" fmla="*/ 1657 h 4982300"/>
              <a:gd name="connsiteX3" fmla="*/ 16917 w 6760065"/>
              <a:gd name="connsiteY3" fmla="*/ 1366906 h 4982300"/>
              <a:gd name="connsiteX4" fmla="*/ 131217 w 6760065"/>
              <a:gd name="connsiteY4" fmla="*/ 3348106 h 4982300"/>
              <a:gd name="connsiteX5" fmla="*/ 537617 w 6760065"/>
              <a:gd name="connsiteY5" fmla="*/ 4980056 h 4982300"/>
              <a:gd name="connsiteX6" fmla="*/ 2531517 w 6760065"/>
              <a:gd name="connsiteY6" fmla="*/ 2998856 h 4982300"/>
              <a:gd name="connsiteX7" fmla="*/ 3160167 w 6760065"/>
              <a:gd name="connsiteY7" fmla="*/ 2290831 h 4982300"/>
              <a:gd name="connsiteX8" fmla="*/ 6751092 w 6760065"/>
              <a:gd name="connsiteY8" fmla="*/ 1106556 h 4982300"/>
              <a:gd name="connsiteX9" fmla="*/ 1858417 w 6760065"/>
              <a:gd name="connsiteY9" fmla="*/ 1398656 h 4982300"/>
              <a:gd name="connsiteX0" fmla="*/ 1858417 w 6820500"/>
              <a:gd name="connsiteY0" fmla="*/ 1398656 h 4982300"/>
              <a:gd name="connsiteX1" fmla="*/ 1325017 w 6820500"/>
              <a:gd name="connsiteY1" fmla="*/ 1093856 h 4982300"/>
              <a:gd name="connsiteX2" fmla="*/ 448717 w 6820500"/>
              <a:gd name="connsiteY2" fmla="*/ 1657 h 4982300"/>
              <a:gd name="connsiteX3" fmla="*/ 16917 w 6820500"/>
              <a:gd name="connsiteY3" fmla="*/ 1366906 h 4982300"/>
              <a:gd name="connsiteX4" fmla="*/ 131217 w 6820500"/>
              <a:gd name="connsiteY4" fmla="*/ 3348106 h 4982300"/>
              <a:gd name="connsiteX5" fmla="*/ 537617 w 6820500"/>
              <a:gd name="connsiteY5" fmla="*/ 4980056 h 4982300"/>
              <a:gd name="connsiteX6" fmla="*/ 2531517 w 6820500"/>
              <a:gd name="connsiteY6" fmla="*/ 2998856 h 4982300"/>
              <a:gd name="connsiteX7" fmla="*/ 4861967 w 6820500"/>
              <a:gd name="connsiteY7" fmla="*/ 2849631 h 4982300"/>
              <a:gd name="connsiteX8" fmla="*/ 6751092 w 6820500"/>
              <a:gd name="connsiteY8" fmla="*/ 1106556 h 4982300"/>
              <a:gd name="connsiteX9" fmla="*/ 1858417 w 6820500"/>
              <a:gd name="connsiteY9" fmla="*/ 1398656 h 4982300"/>
              <a:gd name="connsiteX0" fmla="*/ 1858417 w 6820500"/>
              <a:gd name="connsiteY0" fmla="*/ 1398656 h 6063159"/>
              <a:gd name="connsiteX1" fmla="*/ 1325017 w 6820500"/>
              <a:gd name="connsiteY1" fmla="*/ 1093856 h 6063159"/>
              <a:gd name="connsiteX2" fmla="*/ 448717 w 6820500"/>
              <a:gd name="connsiteY2" fmla="*/ 1657 h 6063159"/>
              <a:gd name="connsiteX3" fmla="*/ 16917 w 6820500"/>
              <a:gd name="connsiteY3" fmla="*/ 1366906 h 6063159"/>
              <a:gd name="connsiteX4" fmla="*/ 131217 w 6820500"/>
              <a:gd name="connsiteY4" fmla="*/ 3348106 h 6063159"/>
              <a:gd name="connsiteX5" fmla="*/ 537617 w 6820500"/>
              <a:gd name="connsiteY5" fmla="*/ 4980056 h 6063159"/>
              <a:gd name="connsiteX6" fmla="*/ 3204617 w 6820500"/>
              <a:gd name="connsiteY6" fmla="*/ 5983356 h 6063159"/>
              <a:gd name="connsiteX7" fmla="*/ 4861967 w 6820500"/>
              <a:gd name="connsiteY7" fmla="*/ 2849631 h 6063159"/>
              <a:gd name="connsiteX8" fmla="*/ 6751092 w 6820500"/>
              <a:gd name="connsiteY8" fmla="*/ 1106556 h 6063159"/>
              <a:gd name="connsiteX9" fmla="*/ 1858417 w 6820500"/>
              <a:gd name="connsiteY9" fmla="*/ 1398656 h 6063159"/>
              <a:gd name="connsiteX0" fmla="*/ 1856243 w 6818326"/>
              <a:gd name="connsiteY0" fmla="*/ 1398656 h 6148097"/>
              <a:gd name="connsiteX1" fmla="*/ 1322843 w 6818326"/>
              <a:gd name="connsiteY1" fmla="*/ 1093856 h 6148097"/>
              <a:gd name="connsiteX2" fmla="*/ 446543 w 6818326"/>
              <a:gd name="connsiteY2" fmla="*/ 1657 h 6148097"/>
              <a:gd name="connsiteX3" fmla="*/ 14743 w 6818326"/>
              <a:gd name="connsiteY3" fmla="*/ 1366906 h 6148097"/>
              <a:gd name="connsiteX4" fmla="*/ 129043 w 6818326"/>
              <a:gd name="connsiteY4" fmla="*/ 3348106 h 6148097"/>
              <a:gd name="connsiteX5" fmla="*/ 408443 w 6818326"/>
              <a:gd name="connsiteY5" fmla="*/ 5462656 h 6148097"/>
              <a:gd name="connsiteX6" fmla="*/ 3202443 w 6818326"/>
              <a:gd name="connsiteY6" fmla="*/ 5983356 h 6148097"/>
              <a:gd name="connsiteX7" fmla="*/ 4859793 w 6818326"/>
              <a:gd name="connsiteY7" fmla="*/ 2849631 h 6148097"/>
              <a:gd name="connsiteX8" fmla="*/ 6748918 w 6818326"/>
              <a:gd name="connsiteY8" fmla="*/ 1106556 h 6148097"/>
              <a:gd name="connsiteX9" fmla="*/ 1856243 w 6818326"/>
              <a:gd name="connsiteY9" fmla="*/ 1398656 h 6148097"/>
              <a:gd name="connsiteX0" fmla="*/ 1856243 w 6818326"/>
              <a:gd name="connsiteY0" fmla="*/ 2986623 h 7736064"/>
              <a:gd name="connsiteX1" fmla="*/ 1335543 w 6818326"/>
              <a:gd name="connsiteY1" fmla="*/ 27523 h 7736064"/>
              <a:gd name="connsiteX2" fmla="*/ 446543 w 6818326"/>
              <a:gd name="connsiteY2" fmla="*/ 1589624 h 7736064"/>
              <a:gd name="connsiteX3" fmla="*/ 14743 w 6818326"/>
              <a:gd name="connsiteY3" fmla="*/ 2954873 h 7736064"/>
              <a:gd name="connsiteX4" fmla="*/ 129043 w 6818326"/>
              <a:gd name="connsiteY4" fmla="*/ 4936073 h 7736064"/>
              <a:gd name="connsiteX5" fmla="*/ 408443 w 6818326"/>
              <a:gd name="connsiteY5" fmla="*/ 7050623 h 7736064"/>
              <a:gd name="connsiteX6" fmla="*/ 3202443 w 6818326"/>
              <a:gd name="connsiteY6" fmla="*/ 7571323 h 7736064"/>
              <a:gd name="connsiteX7" fmla="*/ 4859793 w 6818326"/>
              <a:gd name="connsiteY7" fmla="*/ 4437598 h 7736064"/>
              <a:gd name="connsiteX8" fmla="*/ 6748918 w 6818326"/>
              <a:gd name="connsiteY8" fmla="*/ 2694523 h 7736064"/>
              <a:gd name="connsiteX9" fmla="*/ 1856243 w 6818326"/>
              <a:gd name="connsiteY9" fmla="*/ 2986623 h 7736064"/>
              <a:gd name="connsiteX0" fmla="*/ 1866930 w 6829013"/>
              <a:gd name="connsiteY0" fmla="*/ 3151676 h 7901117"/>
              <a:gd name="connsiteX1" fmla="*/ 1346230 w 6829013"/>
              <a:gd name="connsiteY1" fmla="*/ 192576 h 7901117"/>
              <a:gd name="connsiteX2" fmla="*/ 139730 w 6829013"/>
              <a:gd name="connsiteY2" fmla="*/ 598977 h 7901117"/>
              <a:gd name="connsiteX3" fmla="*/ 25430 w 6829013"/>
              <a:gd name="connsiteY3" fmla="*/ 3119926 h 7901117"/>
              <a:gd name="connsiteX4" fmla="*/ 139730 w 6829013"/>
              <a:gd name="connsiteY4" fmla="*/ 5101126 h 7901117"/>
              <a:gd name="connsiteX5" fmla="*/ 419130 w 6829013"/>
              <a:gd name="connsiteY5" fmla="*/ 7215676 h 7901117"/>
              <a:gd name="connsiteX6" fmla="*/ 3213130 w 6829013"/>
              <a:gd name="connsiteY6" fmla="*/ 7736376 h 7901117"/>
              <a:gd name="connsiteX7" fmla="*/ 4870480 w 6829013"/>
              <a:gd name="connsiteY7" fmla="*/ 4602651 h 7901117"/>
              <a:gd name="connsiteX8" fmla="*/ 6759605 w 6829013"/>
              <a:gd name="connsiteY8" fmla="*/ 2859576 h 7901117"/>
              <a:gd name="connsiteX9" fmla="*/ 1866930 w 6829013"/>
              <a:gd name="connsiteY9" fmla="*/ 3151676 h 7901117"/>
              <a:gd name="connsiteX0" fmla="*/ 4470430 w 6761287"/>
              <a:gd name="connsiteY0" fmla="*/ 169829 h 8094270"/>
              <a:gd name="connsiteX1" fmla="*/ 1346230 w 6761287"/>
              <a:gd name="connsiteY1" fmla="*/ 385729 h 8094270"/>
              <a:gd name="connsiteX2" fmla="*/ 139730 w 6761287"/>
              <a:gd name="connsiteY2" fmla="*/ 792130 h 8094270"/>
              <a:gd name="connsiteX3" fmla="*/ 25430 w 6761287"/>
              <a:gd name="connsiteY3" fmla="*/ 3313079 h 8094270"/>
              <a:gd name="connsiteX4" fmla="*/ 139730 w 6761287"/>
              <a:gd name="connsiteY4" fmla="*/ 5294279 h 8094270"/>
              <a:gd name="connsiteX5" fmla="*/ 419130 w 6761287"/>
              <a:gd name="connsiteY5" fmla="*/ 7408829 h 8094270"/>
              <a:gd name="connsiteX6" fmla="*/ 3213130 w 6761287"/>
              <a:gd name="connsiteY6" fmla="*/ 7929529 h 8094270"/>
              <a:gd name="connsiteX7" fmla="*/ 4870480 w 6761287"/>
              <a:gd name="connsiteY7" fmla="*/ 4795804 h 8094270"/>
              <a:gd name="connsiteX8" fmla="*/ 6759605 w 6761287"/>
              <a:gd name="connsiteY8" fmla="*/ 3052729 h 8094270"/>
              <a:gd name="connsiteX9" fmla="*/ 4470430 w 6761287"/>
              <a:gd name="connsiteY9" fmla="*/ 169829 h 8094270"/>
              <a:gd name="connsiteX0" fmla="*/ 4470430 w 6825362"/>
              <a:gd name="connsiteY0" fmla="*/ 169829 h 8044553"/>
              <a:gd name="connsiteX1" fmla="*/ 1346230 w 6825362"/>
              <a:gd name="connsiteY1" fmla="*/ 385729 h 8044553"/>
              <a:gd name="connsiteX2" fmla="*/ 139730 w 6825362"/>
              <a:gd name="connsiteY2" fmla="*/ 792130 h 8044553"/>
              <a:gd name="connsiteX3" fmla="*/ 25430 w 6825362"/>
              <a:gd name="connsiteY3" fmla="*/ 3313079 h 8044553"/>
              <a:gd name="connsiteX4" fmla="*/ 139730 w 6825362"/>
              <a:gd name="connsiteY4" fmla="*/ 5294279 h 8044553"/>
              <a:gd name="connsiteX5" fmla="*/ 419130 w 6825362"/>
              <a:gd name="connsiteY5" fmla="*/ 7408829 h 8044553"/>
              <a:gd name="connsiteX6" fmla="*/ 3213130 w 6825362"/>
              <a:gd name="connsiteY6" fmla="*/ 7929529 h 8044553"/>
              <a:gd name="connsiteX7" fmla="*/ 6242080 w 6825362"/>
              <a:gd name="connsiteY7" fmla="*/ 5494304 h 8044553"/>
              <a:gd name="connsiteX8" fmla="*/ 6759605 w 6825362"/>
              <a:gd name="connsiteY8" fmla="*/ 3052729 h 8044553"/>
              <a:gd name="connsiteX9" fmla="*/ 4470430 w 6825362"/>
              <a:gd name="connsiteY9" fmla="*/ 169829 h 8044553"/>
              <a:gd name="connsiteX0" fmla="*/ 4604722 w 7184958"/>
              <a:gd name="connsiteY0" fmla="*/ 169829 h 8167948"/>
              <a:gd name="connsiteX1" fmla="*/ 1480522 w 7184958"/>
              <a:gd name="connsiteY1" fmla="*/ 385729 h 8167948"/>
              <a:gd name="connsiteX2" fmla="*/ 274022 w 7184958"/>
              <a:gd name="connsiteY2" fmla="*/ 792130 h 8167948"/>
              <a:gd name="connsiteX3" fmla="*/ 159722 w 7184958"/>
              <a:gd name="connsiteY3" fmla="*/ 3313079 h 8167948"/>
              <a:gd name="connsiteX4" fmla="*/ 274022 w 7184958"/>
              <a:gd name="connsiteY4" fmla="*/ 5294279 h 8167948"/>
              <a:gd name="connsiteX5" fmla="*/ 553422 w 7184958"/>
              <a:gd name="connsiteY5" fmla="*/ 7408829 h 8167948"/>
              <a:gd name="connsiteX6" fmla="*/ 6852622 w 7184958"/>
              <a:gd name="connsiteY6" fmla="*/ 8069229 h 8167948"/>
              <a:gd name="connsiteX7" fmla="*/ 6376372 w 7184958"/>
              <a:gd name="connsiteY7" fmla="*/ 5494304 h 8167948"/>
              <a:gd name="connsiteX8" fmla="*/ 6893897 w 7184958"/>
              <a:gd name="connsiteY8" fmla="*/ 3052729 h 8167948"/>
              <a:gd name="connsiteX9" fmla="*/ 4604722 w 7184958"/>
              <a:gd name="connsiteY9" fmla="*/ 169829 h 8167948"/>
              <a:gd name="connsiteX0" fmla="*/ 4604722 w 7485001"/>
              <a:gd name="connsiteY0" fmla="*/ 169829 h 8150453"/>
              <a:gd name="connsiteX1" fmla="*/ 1480522 w 7485001"/>
              <a:gd name="connsiteY1" fmla="*/ 385729 h 8150453"/>
              <a:gd name="connsiteX2" fmla="*/ 274022 w 7485001"/>
              <a:gd name="connsiteY2" fmla="*/ 792130 h 8150453"/>
              <a:gd name="connsiteX3" fmla="*/ 159722 w 7485001"/>
              <a:gd name="connsiteY3" fmla="*/ 3313079 h 8150453"/>
              <a:gd name="connsiteX4" fmla="*/ 274022 w 7485001"/>
              <a:gd name="connsiteY4" fmla="*/ 5294279 h 8150453"/>
              <a:gd name="connsiteX5" fmla="*/ 553422 w 7485001"/>
              <a:gd name="connsiteY5" fmla="*/ 7408829 h 8150453"/>
              <a:gd name="connsiteX6" fmla="*/ 6852622 w 7485001"/>
              <a:gd name="connsiteY6" fmla="*/ 8069229 h 8150453"/>
              <a:gd name="connsiteX7" fmla="*/ 7278072 w 7485001"/>
              <a:gd name="connsiteY7" fmla="*/ 5761004 h 8150453"/>
              <a:gd name="connsiteX8" fmla="*/ 6893897 w 7485001"/>
              <a:gd name="connsiteY8" fmla="*/ 3052729 h 8150453"/>
              <a:gd name="connsiteX9" fmla="*/ 4604722 w 7485001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59830"/>
              <a:gd name="connsiteY0" fmla="*/ 169829 h 8150453"/>
              <a:gd name="connsiteX1" fmla="*/ 1480522 w 7559830"/>
              <a:gd name="connsiteY1" fmla="*/ 385729 h 8150453"/>
              <a:gd name="connsiteX2" fmla="*/ 274022 w 7559830"/>
              <a:gd name="connsiteY2" fmla="*/ 792130 h 8150453"/>
              <a:gd name="connsiteX3" fmla="*/ 159722 w 7559830"/>
              <a:gd name="connsiteY3" fmla="*/ 3313079 h 8150453"/>
              <a:gd name="connsiteX4" fmla="*/ 274022 w 7559830"/>
              <a:gd name="connsiteY4" fmla="*/ 5294279 h 8150453"/>
              <a:gd name="connsiteX5" fmla="*/ 553422 w 7559830"/>
              <a:gd name="connsiteY5" fmla="*/ 7408829 h 8150453"/>
              <a:gd name="connsiteX6" fmla="*/ 6852622 w 7559830"/>
              <a:gd name="connsiteY6" fmla="*/ 8069229 h 8150453"/>
              <a:gd name="connsiteX7" fmla="*/ 7278072 w 7559830"/>
              <a:gd name="connsiteY7" fmla="*/ 5761004 h 8150453"/>
              <a:gd name="connsiteX8" fmla="*/ 6893897 w 7559830"/>
              <a:gd name="connsiteY8" fmla="*/ 3052729 h 8150453"/>
              <a:gd name="connsiteX9" fmla="*/ 4604722 w 7559830"/>
              <a:gd name="connsiteY9" fmla="*/ 169829 h 8150453"/>
              <a:gd name="connsiteX0" fmla="*/ 4604722 w 7595308"/>
              <a:gd name="connsiteY0" fmla="*/ 169829 h 8151277"/>
              <a:gd name="connsiteX1" fmla="*/ 1480522 w 7595308"/>
              <a:gd name="connsiteY1" fmla="*/ 385729 h 8151277"/>
              <a:gd name="connsiteX2" fmla="*/ 274022 w 7595308"/>
              <a:gd name="connsiteY2" fmla="*/ 792130 h 8151277"/>
              <a:gd name="connsiteX3" fmla="*/ 159722 w 7595308"/>
              <a:gd name="connsiteY3" fmla="*/ 3313079 h 8151277"/>
              <a:gd name="connsiteX4" fmla="*/ 274022 w 7595308"/>
              <a:gd name="connsiteY4" fmla="*/ 5294279 h 8151277"/>
              <a:gd name="connsiteX5" fmla="*/ 553422 w 7595308"/>
              <a:gd name="connsiteY5" fmla="*/ 7408829 h 8151277"/>
              <a:gd name="connsiteX6" fmla="*/ 6852622 w 7595308"/>
              <a:gd name="connsiteY6" fmla="*/ 8069229 h 8151277"/>
              <a:gd name="connsiteX7" fmla="*/ 7341572 w 7595308"/>
              <a:gd name="connsiteY7" fmla="*/ 5748304 h 8151277"/>
              <a:gd name="connsiteX8" fmla="*/ 6893897 w 7595308"/>
              <a:gd name="connsiteY8" fmla="*/ 3052729 h 8151277"/>
              <a:gd name="connsiteX9" fmla="*/ 4604722 w 7595308"/>
              <a:gd name="connsiteY9" fmla="*/ 169829 h 8151277"/>
              <a:gd name="connsiteX0" fmla="*/ 4604722 w 7648258"/>
              <a:gd name="connsiteY0" fmla="*/ 169829 h 8151277"/>
              <a:gd name="connsiteX1" fmla="*/ 1480522 w 7648258"/>
              <a:gd name="connsiteY1" fmla="*/ 385729 h 8151277"/>
              <a:gd name="connsiteX2" fmla="*/ 274022 w 7648258"/>
              <a:gd name="connsiteY2" fmla="*/ 792130 h 8151277"/>
              <a:gd name="connsiteX3" fmla="*/ 159722 w 7648258"/>
              <a:gd name="connsiteY3" fmla="*/ 3313079 h 8151277"/>
              <a:gd name="connsiteX4" fmla="*/ 274022 w 7648258"/>
              <a:gd name="connsiteY4" fmla="*/ 5294279 h 8151277"/>
              <a:gd name="connsiteX5" fmla="*/ 553422 w 7648258"/>
              <a:gd name="connsiteY5" fmla="*/ 7408829 h 8151277"/>
              <a:gd name="connsiteX6" fmla="*/ 6852622 w 7648258"/>
              <a:gd name="connsiteY6" fmla="*/ 8069229 h 8151277"/>
              <a:gd name="connsiteX7" fmla="*/ 7430472 w 7648258"/>
              <a:gd name="connsiteY7" fmla="*/ 5748304 h 8151277"/>
              <a:gd name="connsiteX8" fmla="*/ 6893897 w 7648258"/>
              <a:gd name="connsiteY8" fmla="*/ 3052729 h 8151277"/>
              <a:gd name="connsiteX9" fmla="*/ 4604722 w 7648258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143363"/>
              <a:gd name="connsiteY0" fmla="*/ 169829 h 8170478"/>
              <a:gd name="connsiteX1" fmla="*/ 1480522 w 7143363"/>
              <a:gd name="connsiteY1" fmla="*/ 385729 h 8170478"/>
              <a:gd name="connsiteX2" fmla="*/ 274022 w 7143363"/>
              <a:gd name="connsiteY2" fmla="*/ 792130 h 8170478"/>
              <a:gd name="connsiteX3" fmla="*/ 159722 w 7143363"/>
              <a:gd name="connsiteY3" fmla="*/ 3313079 h 8170478"/>
              <a:gd name="connsiteX4" fmla="*/ 274022 w 7143363"/>
              <a:gd name="connsiteY4" fmla="*/ 5294279 h 8170478"/>
              <a:gd name="connsiteX5" fmla="*/ 553422 w 7143363"/>
              <a:gd name="connsiteY5" fmla="*/ 7408829 h 8170478"/>
              <a:gd name="connsiteX6" fmla="*/ 6852622 w 7143363"/>
              <a:gd name="connsiteY6" fmla="*/ 8069229 h 8170478"/>
              <a:gd name="connsiteX7" fmla="*/ 6109672 w 7143363"/>
              <a:gd name="connsiteY7" fmla="*/ 5456204 h 8170478"/>
              <a:gd name="connsiteX8" fmla="*/ 6893897 w 7143363"/>
              <a:gd name="connsiteY8" fmla="*/ 3052729 h 8170478"/>
              <a:gd name="connsiteX9" fmla="*/ 4604722 w 7143363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470431 w 6812148"/>
              <a:gd name="connsiteY0" fmla="*/ 169829 h 7909088"/>
              <a:gd name="connsiteX1" fmla="*/ 1346231 w 6812148"/>
              <a:gd name="connsiteY1" fmla="*/ 385729 h 7909088"/>
              <a:gd name="connsiteX2" fmla="*/ 139731 w 6812148"/>
              <a:gd name="connsiteY2" fmla="*/ 792130 h 7909088"/>
              <a:gd name="connsiteX3" fmla="*/ 25431 w 6812148"/>
              <a:gd name="connsiteY3" fmla="*/ 3313079 h 7909088"/>
              <a:gd name="connsiteX4" fmla="*/ 139731 w 6812148"/>
              <a:gd name="connsiteY4" fmla="*/ 5294279 h 7909088"/>
              <a:gd name="connsiteX5" fmla="*/ 419131 w 6812148"/>
              <a:gd name="connsiteY5" fmla="*/ 7408829 h 7909088"/>
              <a:gd name="connsiteX6" fmla="*/ 3746531 w 6812148"/>
              <a:gd name="connsiteY6" fmla="*/ 7764429 h 7909088"/>
              <a:gd name="connsiteX7" fmla="*/ 5975381 w 6812148"/>
              <a:gd name="connsiteY7" fmla="*/ 5456204 h 7909088"/>
              <a:gd name="connsiteX8" fmla="*/ 6759606 w 6812148"/>
              <a:gd name="connsiteY8" fmla="*/ 3052729 h 7909088"/>
              <a:gd name="connsiteX9" fmla="*/ 4470431 w 6812148"/>
              <a:gd name="connsiteY9" fmla="*/ 169829 h 7909088"/>
              <a:gd name="connsiteX0" fmla="*/ 4470431 w 8972022"/>
              <a:gd name="connsiteY0" fmla="*/ 134080 h 7873339"/>
              <a:gd name="connsiteX1" fmla="*/ 1346231 w 8972022"/>
              <a:gd name="connsiteY1" fmla="*/ 349980 h 7873339"/>
              <a:gd name="connsiteX2" fmla="*/ 139731 w 8972022"/>
              <a:gd name="connsiteY2" fmla="*/ 756381 h 7873339"/>
              <a:gd name="connsiteX3" fmla="*/ 25431 w 8972022"/>
              <a:gd name="connsiteY3" fmla="*/ 3277330 h 7873339"/>
              <a:gd name="connsiteX4" fmla="*/ 139731 w 8972022"/>
              <a:gd name="connsiteY4" fmla="*/ 5258530 h 7873339"/>
              <a:gd name="connsiteX5" fmla="*/ 419131 w 8972022"/>
              <a:gd name="connsiteY5" fmla="*/ 7373080 h 7873339"/>
              <a:gd name="connsiteX6" fmla="*/ 3746531 w 8972022"/>
              <a:gd name="connsiteY6" fmla="*/ 7728680 h 7873339"/>
              <a:gd name="connsiteX7" fmla="*/ 5975381 w 8972022"/>
              <a:gd name="connsiteY7" fmla="*/ 5420455 h 7873339"/>
              <a:gd name="connsiteX8" fmla="*/ 8956706 w 8972022"/>
              <a:gd name="connsiteY8" fmla="*/ 2521680 h 7873339"/>
              <a:gd name="connsiteX9" fmla="*/ 4470431 w 8972022"/>
              <a:gd name="connsiteY9" fmla="*/ 134080 h 7873339"/>
              <a:gd name="connsiteX0" fmla="*/ 4470431 w 8990857"/>
              <a:gd name="connsiteY0" fmla="*/ 134080 h 7790166"/>
              <a:gd name="connsiteX1" fmla="*/ 1346231 w 8990857"/>
              <a:gd name="connsiteY1" fmla="*/ 349980 h 7790166"/>
              <a:gd name="connsiteX2" fmla="*/ 139731 w 8990857"/>
              <a:gd name="connsiteY2" fmla="*/ 756381 h 7790166"/>
              <a:gd name="connsiteX3" fmla="*/ 25431 w 8990857"/>
              <a:gd name="connsiteY3" fmla="*/ 3277330 h 7790166"/>
              <a:gd name="connsiteX4" fmla="*/ 139731 w 8990857"/>
              <a:gd name="connsiteY4" fmla="*/ 5258530 h 7790166"/>
              <a:gd name="connsiteX5" fmla="*/ 419131 w 8990857"/>
              <a:gd name="connsiteY5" fmla="*/ 7373080 h 7790166"/>
              <a:gd name="connsiteX6" fmla="*/ 3746531 w 8990857"/>
              <a:gd name="connsiteY6" fmla="*/ 7728680 h 7790166"/>
              <a:gd name="connsiteX7" fmla="*/ 6559581 w 8990857"/>
              <a:gd name="connsiteY7" fmla="*/ 6550755 h 7790166"/>
              <a:gd name="connsiteX8" fmla="*/ 8956706 w 8990857"/>
              <a:gd name="connsiteY8" fmla="*/ 2521680 h 7790166"/>
              <a:gd name="connsiteX9" fmla="*/ 4470431 w 8990857"/>
              <a:gd name="connsiteY9" fmla="*/ 134080 h 7790166"/>
              <a:gd name="connsiteX0" fmla="*/ 4216431 w 8998541"/>
              <a:gd name="connsiteY0" fmla="*/ 130345 h 7811831"/>
              <a:gd name="connsiteX1" fmla="*/ 1346231 w 8998541"/>
              <a:gd name="connsiteY1" fmla="*/ 371645 h 7811831"/>
              <a:gd name="connsiteX2" fmla="*/ 139731 w 8998541"/>
              <a:gd name="connsiteY2" fmla="*/ 778046 h 7811831"/>
              <a:gd name="connsiteX3" fmla="*/ 25431 w 8998541"/>
              <a:gd name="connsiteY3" fmla="*/ 3298995 h 7811831"/>
              <a:gd name="connsiteX4" fmla="*/ 139731 w 8998541"/>
              <a:gd name="connsiteY4" fmla="*/ 5280195 h 7811831"/>
              <a:gd name="connsiteX5" fmla="*/ 419131 w 8998541"/>
              <a:gd name="connsiteY5" fmla="*/ 7394745 h 7811831"/>
              <a:gd name="connsiteX6" fmla="*/ 3746531 w 8998541"/>
              <a:gd name="connsiteY6" fmla="*/ 7750345 h 7811831"/>
              <a:gd name="connsiteX7" fmla="*/ 6559581 w 8998541"/>
              <a:gd name="connsiteY7" fmla="*/ 6572420 h 7811831"/>
              <a:gd name="connsiteX8" fmla="*/ 8956706 w 8998541"/>
              <a:gd name="connsiteY8" fmla="*/ 2543345 h 7811831"/>
              <a:gd name="connsiteX9" fmla="*/ 4216431 w 8998541"/>
              <a:gd name="connsiteY9" fmla="*/ 130345 h 7811831"/>
              <a:gd name="connsiteX0" fmla="*/ 4216431 w 8993461"/>
              <a:gd name="connsiteY0" fmla="*/ 130345 h 7813691"/>
              <a:gd name="connsiteX1" fmla="*/ 1346231 w 8993461"/>
              <a:gd name="connsiteY1" fmla="*/ 371645 h 7813691"/>
              <a:gd name="connsiteX2" fmla="*/ 139731 w 8993461"/>
              <a:gd name="connsiteY2" fmla="*/ 778046 h 7813691"/>
              <a:gd name="connsiteX3" fmla="*/ 25431 w 8993461"/>
              <a:gd name="connsiteY3" fmla="*/ 3298995 h 7813691"/>
              <a:gd name="connsiteX4" fmla="*/ 139731 w 8993461"/>
              <a:gd name="connsiteY4" fmla="*/ 5280195 h 7813691"/>
              <a:gd name="connsiteX5" fmla="*/ 419131 w 8993461"/>
              <a:gd name="connsiteY5" fmla="*/ 7394745 h 7813691"/>
              <a:gd name="connsiteX6" fmla="*/ 3746531 w 8993461"/>
              <a:gd name="connsiteY6" fmla="*/ 7750345 h 7813691"/>
              <a:gd name="connsiteX7" fmla="*/ 6445281 w 8993461"/>
              <a:gd name="connsiteY7" fmla="*/ 6547020 h 7813691"/>
              <a:gd name="connsiteX8" fmla="*/ 8956706 w 8993461"/>
              <a:gd name="connsiteY8" fmla="*/ 2543345 h 7813691"/>
              <a:gd name="connsiteX9" fmla="*/ 4216431 w 8993461"/>
              <a:gd name="connsiteY9" fmla="*/ 130345 h 7813691"/>
              <a:gd name="connsiteX0" fmla="*/ 4216431 w 8995323"/>
              <a:gd name="connsiteY0" fmla="*/ 130345 h 7813691"/>
              <a:gd name="connsiteX1" fmla="*/ 1346231 w 8995323"/>
              <a:gd name="connsiteY1" fmla="*/ 371645 h 7813691"/>
              <a:gd name="connsiteX2" fmla="*/ 139731 w 8995323"/>
              <a:gd name="connsiteY2" fmla="*/ 778046 h 7813691"/>
              <a:gd name="connsiteX3" fmla="*/ 25431 w 8995323"/>
              <a:gd name="connsiteY3" fmla="*/ 3298995 h 7813691"/>
              <a:gd name="connsiteX4" fmla="*/ 139731 w 8995323"/>
              <a:gd name="connsiteY4" fmla="*/ 5280195 h 7813691"/>
              <a:gd name="connsiteX5" fmla="*/ 419131 w 8995323"/>
              <a:gd name="connsiteY5" fmla="*/ 7394745 h 7813691"/>
              <a:gd name="connsiteX6" fmla="*/ 3746531 w 8995323"/>
              <a:gd name="connsiteY6" fmla="*/ 7750345 h 7813691"/>
              <a:gd name="connsiteX7" fmla="*/ 6445281 w 8995323"/>
              <a:gd name="connsiteY7" fmla="*/ 6547020 h 7813691"/>
              <a:gd name="connsiteX8" fmla="*/ 8956706 w 8995323"/>
              <a:gd name="connsiteY8" fmla="*/ 2543345 h 7813691"/>
              <a:gd name="connsiteX9" fmla="*/ 4216431 w 8995323"/>
              <a:gd name="connsiteY9" fmla="*/ 130345 h 7813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5323" h="7813691">
                <a:moveTo>
                  <a:pt x="4216431" y="130345"/>
                </a:moveTo>
                <a:cubicBezTo>
                  <a:pt x="2948019" y="-231605"/>
                  <a:pt x="2025681" y="263695"/>
                  <a:pt x="1346231" y="371645"/>
                </a:cubicBezTo>
                <a:cubicBezTo>
                  <a:pt x="666781" y="479595"/>
                  <a:pt x="359864" y="290154"/>
                  <a:pt x="139731" y="778046"/>
                </a:cubicBezTo>
                <a:cubicBezTo>
                  <a:pt x="-80402" y="1265938"/>
                  <a:pt x="25431" y="2548637"/>
                  <a:pt x="25431" y="3298995"/>
                </a:cubicBezTo>
                <a:cubicBezTo>
                  <a:pt x="25431" y="4049353"/>
                  <a:pt x="74114" y="4597570"/>
                  <a:pt x="139731" y="5280195"/>
                </a:cubicBezTo>
                <a:cubicBezTo>
                  <a:pt x="205348" y="5962820"/>
                  <a:pt x="-182002" y="6983053"/>
                  <a:pt x="419131" y="7394745"/>
                </a:cubicBezTo>
                <a:cubicBezTo>
                  <a:pt x="1020264" y="7806437"/>
                  <a:pt x="2742173" y="7891633"/>
                  <a:pt x="3746531" y="7750345"/>
                </a:cubicBezTo>
                <a:cubicBezTo>
                  <a:pt x="4750889" y="7609058"/>
                  <a:pt x="6172231" y="6924845"/>
                  <a:pt x="6445281" y="6547020"/>
                </a:cubicBezTo>
                <a:cubicBezTo>
                  <a:pt x="6908831" y="6004095"/>
                  <a:pt x="9328181" y="3612791"/>
                  <a:pt x="8956706" y="2543345"/>
                </a:cubicBezTo>
                <a:cubicBezTo>
                  <a:pt x="8585231" y="1473899"/>
                  <a:pt x="5484844" y="492295"/>
                  <a:pt x="4216431" y="130345"/>
                </a:cubicBezTo>
                <a:close/>
              </a:path>
            </a:pathLst>
          </a:custGeom>
          <a:solidFill>
            <a:srgbClr val="2E1844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94417406">
                  <a:custGeom>
                    <a:avLst/>
                    <a:gdLst>
                      <a:gd name="connsiteX0" fmla="*/ 1737272 w 2102958"/>
                      <a:gd name="connsiteY0" fmla="*/ 956116 h 2280191"/>
                      <a:gd name="connsiteX1" fmla="*/ 1356272 w 2102958"/>
                      <a:gd name="connsiteY1" fmla="*/ 803716 h 2280191"/>
                      <a:gd name="connsiteX2" fmla="*/ 880022 w 2102958"/>
                      <a:gd name="connsiteY2" fmla="*/ 289366 h 2280191"/>
                      <a:gd name="connsiteX3" fmla="*/ 60872 w 2102958"/>
                      <a:gd name="connsiteY3" fmla="*/ 117916 h 2280191"/>
                      <a:gd name="connsiteX4" fmla="*/ 175172 w 2102958"/>
                      <a:gd name="connsiteY4" fmla="*/ 2099116 h 2280191"/>
                      <a:gd name="connsiteX5" fmla="*/ 1089572 w 2102958"/>
                      <a:gd name="connsiteY5" fmla="*/ 2099116 h 2280191"/>
                      <a:gd name="connsiteX6" fmla="*/ 1889672 w 2102958"/>
                      <a:gd name="connsiteY6" fmla="*/ 1299016 h 2280191"/>
                      <a:gd name="connsiteX7" fmla="*/ 2099222 w 2102958"/>
                      <a:gd name="connsiteY7" fmla="*/ 1127566 h 2280191"/>
                      <a:gd name="connsiteX8" fmla="*/ 2003972 w 2102958"/>
                      <a:gd name="connsiteY8" fmla="*/ 937066 h 2280191"/>
                      <a:gd name="connsiteX9" fmla="*/ 1737272 w 2102958"/>
                      <a:gd name="connsiteY9" fmla="*/ 956116 h 228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02958" h="2280191" fill="none" extrusionOk="0">
                        <a:moveTo>
                          <a:pt x="1737272" y="956116"/>
                        </a:moveTo>
                        <a:cubicBezTo>
                          <a:pt x="1631985" y="930288"/>
                          <a:pt x="1509369" y="945605"/>
                          <a:pt x="1356272" y="803716"/>
                        </a:cubicBezTo>
                        <a:cubicBezTo>
                          <a:pt x="1237233" y="672997"/>
                          <a:pt x="1113775" y="425383"/>
                          <a:pt x="880022" y="289366"/>
                        </a:cubicBezTo>
                        <a:cubicBezTo>
                          <a:pt x="656503" y="177589"/>
                          <a:pt x="227288" y="-198939"/>
                          <a:pt x="60872" y="117916"/>
                        </a:cubicBezTo>
                        <a:cubicBezTo>
                          <a:pt x="-88184" y="414588"/>
                          <a:pt x="65462" y="1696700"/>
                          <a:pt x="175172" y="2099116"/>
                        </a:cubicBezTo>
                        <a:cubicBezTo>
                          <a:pt x="411361" y="2398276"/>
                          <a:pt x="805925" y="2212634"/>
                          <a:pt x="1089572" y="2099116"/>
                        </a:cubicBezTo>
                        <a:cubicBezTo>
                          <a:pt x="1369022" y="1981134"/>
                          <a:pt x="1725879" y="1394991"/>
                          <a:pt x="1889672" y="1299016"/>
                        </a:cubicBezTo>
                        <a:cubicBezTo>
                          <a:pt x="2061334" y="1134861"/>
                          <a:pt x="2074933" y="1194080"/>
                          <a:pt x="2099222" y="1127566"/>
                        </a:cubicBezTo>
                        <a:cubicBezTo>
                          <a:pt x="2123660" y="1061695"/>
                          <a:pt x="2057045" y="969933"/>
                          <a:pt x="2003972" y="937066"/>
                        </a:cubicBezTo>
                        <a:cubicBezTo>
                          <a:pt x="1932551" y="911495"/>
                          <a:pt x="1852087" y="1009070"/>
                          <a:pt x="1737272" y="956116"/>
                        </a:cubicBezTo>
                        <a:close/>
                      </a:path>
                      <a:path w="2102958" h="2280191" stroke="0" extrusionOk="0">
                        <a:moveTo>
                          <a:pt x="1737272" y="956116"/>
                        </a:moveTo>
                        <a:cubicBezTo>
                          <a:pt x="1628796" y="923753"/>
                          <a:pt x="1512361" y="896803"/>
                          <a:pt x="1356272" y="803716"/>
                        </a:cubicBezTo>
                        <a:cubicBezTo>
                          <a:pt x="1239202" y="658511"/>
                          <a:pt x="1100206" y="394402"/>
                          <a:pt x="880022" y="289366"/>
                        </a:cubicBezTo>
                        <a:cubicBezTo>
                          <a:pt x="663787" y="231526"/>
                          <a:pt x="216941" y="-213285"/>
                          <a:pt x="60872" y="117916"/>
                        </a:cubicBezTo>
                        <a:cubicBezTo>
                          <a:pt x="-113331" y="346129"/>
                          <a:pt x="52876" y="1742243"/>
                          <a:pt x="175172" y="2099116"/>
                        </a:cubicBezTo>
                        <a:cubicBezTo>
                          <a:pt x="329784" y="2434633"/>
                          <a:pt x="821597" y="2224263"/>
                          <a:pt x="1089572" y="2099116"/>
                        </a:cubicBezTo>
                        <a:cubicBezTo>
                          <a:pt x="1385887" y="2026882"/>
                          <a:pt x="1720616" y="1451995"/>
                          <a:pt x="1889672" y="1299016"/>
                        </a:cubicBezTo>
                        <a:cubicBezTo>
                          <a:pt x="2061786" y="1136138"/>
                          <a:pt x="2071549" y="1189875"/>
                          <a:pt x="2099222" y="1127566"/>
                        </a:cubicBezTo>
                        <a:cubicBezTo>
                          <a:pt x="2107947" y="1076609"/>
                          <a:pt x="2044189" y="961617"/>
                          <a:pt x="2003972" y="937066"/>
                        </a:cubicBezTo>
                        <a:cubicBezTo>
                          <a:pt x="1922858" y="892063"/>
                          <a:pt x="1877496" y="981910"/>
                          <a:pt x="1737272" y="956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540D095-94BE-1EB6-77B0-EF6DF7B64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6185893"/>
                  </p:ext>
                </p:extLst>
              </p:nvPr>
            </p:nvGraphicFramePr>
            <p:xfrm rot="4250016">
              <a:off x="9022294" y="116200"/>
              <a:ext cx="1235490" cy="2813118"/>
            </p:xfrm>
            <a:graphic>
              <a:graphicData uri="http://schemas.microsoft.com/office/drawing/2017/model3d">
                <am3d:model3d r:embed="rId3">
                  <am3d:spPr>
                    <a:xfrm rot="4250016">
                      <a:off x="0" y="0"/>
                      <a:ext cx="1235490" cy="2813118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992794" ay="-1669149" az="-4736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12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540D095-94BE-1EB6-77B0-EF6DF7B64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50016">
                <a:off x="9022294" y="116200"/>
                <a:ext cx="1235490" cy="28131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383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">
        <p159:morph option="byObject"/>
      </p:transition>
    </mc:Choice>
    <mc:Fallback>
      <p:transition spd="med" advTm="2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115C-C973-3F6E-CD48-48E2F31E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F7AE8B-9D8D-A5FB-91AA-551BA62B30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25BA44-1078-85C0-03AE-1BD3888D8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984F9D1-B5A6-3BB0-9BE4-9CAC2957961B}"/>
              </a:ext>
            </a:extLst>
          </p:cNvPr>
          <p:cNvSpPr/>
          <p:nvPr/>
        </p:nvSpPr>
        <p:spPr>
          <a:xfrm>
            <a:off x="-482627" y="-481566"/>
            <a:ext cx="10249074" cy="7980498"/>
          </a:xfrm>
          <a:custGeom>
            <a:avLst/>
            <a:gdLst>
              <a:gd name="connsiteX0" fmla="*/ 1737272 w 2102958"/>
              <a:gd name="connsiteY0" fmla="*/ 956116 h 2280191"/>
              <a:gd name="connsiteX1" fmla="*/ 1356272 w 2102958"/>
              <a:gd name="connsiteY1" fmla="*/ 803716 h 2280191"/>
              <a:gd name="connsiteX2" fmla="*/ 880022 w 2102958"/>
              <a:gd name="connsiteY2" fmla="*/ 289366 h 2280191"/>
              <a:gd name="connsiteX3" fmla="*/ 60872 w 2102958"/>
              <a:gd name="connsiteY3" fmla="*/ 117916 h 2280191"/>
              <a:gd name="connsiteX4" fmla="*/ 175172 w 2102958"/>
              <a:gd name="connsiteY4" fmla="*/ 2099116 h 2280191"/>
              <a:gd name="connsiteX5" fmla="*/ 1089572 w 2102958"/>
              <a:gd name="connsiteY5" fmla="*/ 2099116 h 2280191"/>
              <a:gd name="connsiteX6" fmla="*/ 1889672 w 2102958"/>
              <a:gd name="connsiteY6" fmla="*/ 1299016 h 2280191"/>
              <a:gd name="connsiteX7" fmla="*/ 2099222 w 2102958"/>
              <a:gd name="connsiteY7" fmla="*/ 1127566 h 2280191"/>
              <a:gd name="connsiteX8" fmla="*/ 2003972 w 2102958"/>
              <a:gd name="connsiteY8" fmla="*/ 937066 h 2280191"/>
              <a:gd name="connsiteX9" fmla="*/ 1737272 w 2102958"/>
              <a:gd name="connsiteY9" fmla="*/ 956116 h 2280191"/>
              <a:gd name="connsiteX0" fmla="*/ 1737272 w 3025595"/>
              <a:gd name="connsiteY0" fmla="*/ 956116 h 2280191"/>
              <a:gd name="connsiteX1" fmla="*/ 1356272 w 3025595"/>
              <a:gd name="connsiteY1" fmla="*/ 803716 h 2280191"/>
              <a:gd name="connsiteX2" fmla="*/ 880022 w 3025595"/>
              <a:gd name="connsiteY2" fmla="*/ 289366 h 2280191"/>
              <a:gd name="connsiteX3" fmla="*/ 60872 w 3025595"/>
              <a:gd name="connsiteY3" fmla="*/ 117916 h 2280191"/>
              <a:gd name="connsiteX4" fmla="*/ 175172 w 3025595"/>
              <a:gd name="connsiteY4" fmla="*/ 2099116 h 2280191"/>
              <a:gd name="connsiteX5" fmla="*/ 1089572 w 3025595"/>
              <a:gd name="connsiteY5" fmla="*/ 2099116 h 2280191"/>
              <a:gd name="connsiteX6" fmla="*/ 1889672 w 3025595"/>
              <a:gd name="connsiteY6" fmla="*/ 1299016 h 2280191"/>
              <a:gd name="connsiteX7" fmla="*/ 2099222 w 3025595"/>
              <a:gd name="connsiteY7" fmla="*/ 1127566 h 2280191"/>
              <a:gd name="connsiteX8" fmla="*/ 3023147 w 3025595"/>
              <a:gd name="connsiteY8" fmla="*/ 556066 h 2280191"/>
              <a:gd name="connsiteX9" fmla="*/ 1737272 w 3025595"/>
              <a:gd name="connsiteY9" fmla="*/ 956116 h 2280191"/>
              <a:gd name="connsiteX0" fmla="*/ 1737272 w 3220007"/>
              <a:gd name="connsiteY0" fmla="*/ 956116 h 2280191"/>
              <a:gd name="connsiteX1" fmla="*/ 1356272 w 3220007"/>
              <a:gd name="connsiteY1" fmla="*/ 803716 h 2280191"/>
              <a:gd name="connsiteX2" fmla="*/ 880022 w 3220007"/>
              <a:gd name="connsiteY2" fmla="*/ 289366 h 2280191"/>
              <a:gd name="connsiteX3" fmla="*/ 60872 w 3220007"/>
              <a:gd name="connsiteY3" fmla="*/ 117916 h 2280191"/>
              <a:gd name="connsiteX4" fmla="*/ 175172 w 3220007"/>
              <a:gd name="connsiteY4" fmla="*/ 2099116 h 2280191"/>
              <a:gd name="connsiteX5" fmla="*/ 1089572 w 3220007"/>
              <a:gd name="connsiteY5" fmla="*/ 2099116 h 2280191"/>
              <a:gd name="connsiteX6" fmla="*/ 1889672 w 3220007"/>
              <a:gd name="connsiteY6" fmla="*/ 1299016 h 2280191"/>
              <a:gd name="connsiteX7" fmla="*/ 3204122 w 3220007"/>
              <a:gd name="connsiteY7" fmla="*/ 1041841 h 2280191"/>
              <a:gd name="connsiteX8" fmla="*/ 3023147 w 3220007"/>
              <a:gd name="connsiteY8" fmla="*/ 556066 h 2280191"/>
              <a:gd name="connsiteX9" fmla="*/ 1737272 w 3220007"/>
              <a:gd name="connsiteY9" fmla="*/ 956116 h 2280191"/>
              <a:gd name="connsiteX0" fmla="*/ 1737272 w 3220007"/>
              <a:gd name="connsiteY0" fmla="*/ 956116 h 2272034"/>
              <a:gd name="connsiteX1" fmla="*/ 1356272 w 3220007"/>
              <a:gd name="connsiteY1" fmla="*/ 803716 h 2272034"/>
              <a:gd name="connsiteX2" fmla="*/ 880022 w 3220007"/>
              <a:gd name="connsiteY2" fmla="*/ 289366 h 2272034"/>
              <a:gd name="connsiteX3" fmla="*/ 60872 w 3220007"/>
              <a:gd name="connsiteY3" fmla="*/ 117916 h 2272034"/>
              <a:gd name="connsiteX4" fmla="*/ 175172 w 3220007"/>
              <a:gd name="connsiteY4" fmla="*/ 2099116 h 2272034"/>
              <a:gd name="connsiteX5" fmla="*/ 1089572 w 3220007"/>
              <a:gd name="connsiteY5" fmla="*/ 2099116 h 2272034"/>
              <a:gd name="connsiteX6" fmla="*/ 2480222 w 3220007"/>
              <a:gd name="connsiteY6" fmla="*/ 1470466 h 2272034"/>
              <a:gd name="connsiteX7" fmla="*/ 3204122 w 3220007"/>
              <a:gd name="connsiteY7" fmla="*/ 1041841 h 2272034"/>
              <a:gd name="connsiteX8" fmla="*/ 3023147 w 3220007"/>
              <a:gd name="connsiteY8" fmla="*/ 556066 h 2272034"/>
              <a:gd name="connsiteX9" fmla="*/ 1737272 w 3220007"/>
              <a:gd name="connsiteY9" fmla="*/ 956116 h 2272034"/>
              <a:gd name="connsiteX0" fmla="*/ 1720804 w 3203539"/>
              <a:gd name="connsiteY0" fmla="*/ 956116 h 3233440"/>
              <a:gd name="connsiteX1" fmla="*/ 1339804 w 3203539"/>
              <a:gd name="connsiteY1" fmla="*/ 803716 h 3233440"/>
              <a:gd name="connsiteX2" fmla="*/ 863554 w 3203539"/>
              <a:gd name="connsiteY2" fmla="*/ 289366 h 3233440"/>
              <a:gd name="connsiteX3" fmla="*/ 44404 w 3203539"/>
              <a:gd name="connsiteY3" fmla="*/ 117916 h 3233440"/>
              <a:gd name="connsiteX4" fmla="*/ 158704 w 3203539"/>
              <a:gd name="connsiteY4" fmla="*/ 2099116 h 3233440"/>
              <a:gd name="connsiteX5" fmla="*/ 577804 w 3203539"/>
              <a:gd name="connsiteY5" fmla="*/ 3223066 h 3233440"/>
              <a:gd name="connsiteX6" fmla="*/ 2463754 w 3203539"/>
              <a:gd name="connsiteY6" fmla="*/ 1470466 h 3233440"/>
              <a:gd name="connsiteX7" fmla="*/ 3187654 w 3203539"/>
              <a:gd name="connsiteY7" fmla="*/ 1041841 h 3233440"/>
              <a:gd name="connsiteX8" fmla="*/ 3006679 w 3203539"/>
              <a:gd name="connsiteY8" fmla="*/ 556066 h 3233440"/>
              <a:gd name="connsiteX9" fmla="*/ 1720804 w 3203539"/>
              <a:gd name="connsiteY9" fmla="*/ 956116 h 3233440"/>
              <a:gd name="connsiteX0" fmla="*/ 1720804 w 3203539"/>
              <a:gd name="connsiteY0" fmla="*/ 943284 h 3220608"/>
              <a:gd name="connsiteX1" fmla="*/ 1377904 w 3203539"/>
              <a:gd name="connsiteY1" fmla="*/ 301934 h 3220608"/>
              <a:gd name="connsiteX2" fmla="*/ 863554 w 3203539"/>
              <a:gd name="connsiteY2" fmla="*/ 276534 h 3220608"/>
              <a:gd name="connsiteX3" fmla="*/ 44404 w 3203539"/>
              <a:gd name="connsiteY3" fmla="*/ 105084 h 3220608"/>
              <a:gd name="connsiteX4" fmla="*/ 158704 w 3203539"/>
              <a:gd name="connsiteY4" fmla="*/ 2086284 h 3220608"/>
              <a:gd name="connsiteX5" fmla="*/ 577804 w 3203539"/>
              <a:gd name="connsiteY5" fmla="*/ 3210234 h 3220608"/>
              <a:gd name="connsiteX6" fmla="*/ 2463754 w 3203539"/>
              <a:gd name="connsiteY6" fmla="*/ 1457634 h 3220608"/>
              <a:gd name="connsiteX7" fmla="*/ 3187654 w 3203539"/>
              <a:gd name="connsiteY7" fmla="*/ 1029009 h 3220608"/>
              <a:gd name="connsiteX8" fmla="*/ 3006679 w 3203539"/>
              <a:gd name="connsiteY8" fmla="*/ 543234 h 3220608"/>
              <a:gd name="connsiteX9" fmla="*/ 1720804 w 3203539"/>
              <a:gd name="connsiteY9" fmla="*/ 943284 h 3220608"/>
              <a:gd name="connsiteX0" fmla="*/ 1709460 w 3192195"/>
              <a:gd name="connsiteY0" fmla="*/ 1469976 h 3747300"/>
              <a:gd name="connsiteX1" fmla="*/ 1366560 w 3192195"/>
              <a:gd name="connsiteY1" fmla="*/ 828626 h 3747300"/>
              <a:gd name="connsiteX2" fmla="*/ 693460 w 3192195"/>
              <a:gd name="connsiteY2" fmla="*/ 3126 h 3747300"/>
              <a:gd name="connsiteX3" fmla="*/ 33060 w 3192195"/>
              <a:gd name="connsiteY3" fmla="*/ 631776 h 3747300"/>
              <a:gd name="connsiteX4" fmla="*/ 147360 w 3192195"/>
              <a:gd name="connsiteY4" fmla="*/ 2612976 h 3747300"/>
              <a:gd name="connsiteX5" fmla="*/ 566460 w 3192195"/>
              <a:gd name="connsiteY5" fmla="*/ 3736926 h 3747300"/>
              <a:gd name="connsiteX6" fmla="*/ 2452410 w 3192195"/>
              <a:gd name="connsiteY6" fmla="*/ 1984326 h 3747300"/>
              <a:gd name="connsiteX7" fmla="*/ 3176310 w 3192195"/>
              <a:gd name="connsiteY7" fmla="*/ 1555701 h 3747300"/>
              <a:gd name="connsiteX8" fmla="*/ 2995335 w 3192195"/>
              <a:gd name="connsiteY8" fmla="*/ 1069926 h 3747300"/>
              <a:gd name="connsiteX9" fmla="*/ 1709460 w 3192195"/>
              <a:gd name="connsiteY9" fmla="*/ 1469976 h 3747300"/>
              <a:gd name="connsiteX0" fmla="*/ 1836460 w 3187835"/>
              <a:gd name="connsiteY0" fmla="*/ 955626 h 3747300"/>
              <a:gd name="connsiteX1" fmla="*/ 1366560 w 3187835"/>
              <a:gd name="connsiteY1" fmla="*/ 828626 h 3747300"/>
              <a:gd name="connsiteX2" fmla="*/ 693460 w 3187835"/>
              <a:gd name="connsiteY2" fmla="*/ 3126 h 3747300"/>
              <a:gd name="connsiteX3" fmla="*/ 33060 w 3187835"/>
              <a:gd name="connsiteY3" fmla="*/ 631776 h 3747300"/>
              <a:gd name="connsiteX4" fmla="*/ 147360 w 3187835"/>
              <a:gd name="connsiteY4" fmla="*/ 2612976 h 3747300"/>
              <a:gd name="connsiteX5" fmla="*/ 566460 w 3187835"/>
              <a:gd name="connsiteY5" fmla="*/ 3736926 h 3747300"/>
              <a:gd name="connsiteX6" fmla="*/ 2452410 w 3187835"/>
              <a:gd name="connsiteY6" fmla="*/ 1984326 h 3747300"/>
              <a:gd name="connsiteX7" fmla="*/ 3176310 w 3187835"/>
              <a:gd name="connsiteY7" fmla="*/ 1555701 h 3747300"/>
              <a:gd name="connsiteX8" fmla="*/ 2995335 w 3187835"/>
              <a:gd name="connsiteY8" fmla="*/ 1069926 h 3747300"/>
              <a:gd name="connsiteX9" fmla="*/ 1836460 w 3187835"/>
              <a:gd name="connsiteY9" fmla="*/ 955626 h 3747300"/>
              <a:gd name="connsiteX0" fmla="*/ 1836152 w 3187527"/>
              <a:gd name="connsiteY0" fmla="*/ 955626 h 4251709"/>
              <a:gd name="connsiteX1" fmla="*/ 1366252 w 3187527"/>
              <a:gd name="connsiteY1" fmla="*/ 828626 h 4251709"/>
              <a:gd name="connsiteX2" fmla="*/ 693152 w 3187527"/>
              <a:gd name="connsiteY2" fmla="*/ 3126 h 4251709"/>
              <a:gd name="connsiteX3" fmla="*/ 32752 w 3187527"/>
              <a:gd name="connsiteY3" fmla="*/ 631776 h 4251709"/>
              <a:gd name="connsiteX4" fmla="*/ 147052 w 3187527"/>
              <a:gd name="connsiteY4" fmla="*/ 2612976 h 4251709"/>
              <a:gd name="connsiteX5" fmla="*/ 553452 w 3187527"/>
              <a:gd name="connsiteY5" fmla="*/ 4244926 h 4251709"/>
              <a:gd name="connsiteX6" fmla="*/ 2452102 w 3187527"/>
              <a:gd name="connsiteY6" fmla="*/ 1984326 h 4251709"/>
              <a:gd name="connsiteX7" fmla="*/ 3176002 w 3187527"/>
              <a:gd name="connsiteY7" fmla="*/ 1555701 h 4251709"/>
              <a:gd name="connsiteX8" fmla="*/ 2995027 w 3187527"/>
              <a:gd name="connsiteY8" fmla="*/ 1069926 h 4251709"/>
              <a:gd name="connsiteX9" fmla="*/ 1836152 w 3187527"/>
              <a:gd name="connsiteY9" fmla="*/ 955626 h 4251709"/>
              <a:gd name="connsiteX0" fmla="*/ 1836152 w 3187527"/>
              <a:gd name="connsiteY0" fmla="*/ 955626 h 4247170"/>
              <a:gd name="connsiteX1" fmla="*/ 1366252 w 3187527"/>
              <a:gd name="connsiteY1" fmla="*/ 828626 h 4247170"/>
              <a:gd name="connsiteX2" fmla="*/ 693152 w 3187527"/>
              <a:gd name="connsiteY2" fmla="*/ 3126 h 4247170"/>
              <a:gd name="connsiteX3" fmla="*/ 32752 w 3187527"/>
              <a:gd name="connsiteY3" fmla="*/ 631776 h 4247170"/>
              <a:gd name="connsiteX4" fmla="*/ 147052 w 3187527"/>
              <a:gd name="connsiteY4" fmla="*/ 2612976 h 4247170"/>
              <a:gd name="connsiteX5" fmla="*/ 553452 w 3187527"/>
              <a:gd name="connsiteY5" fmla="*/ 4244926 h 4247170"/>
              <a:gd name="connsiteX6" fmla="*/ 2547352 w 3187527"/>
              <a:gd name="connsiteY6" fmla="*/ 2263726 h 4247170"/>
              <a:gd name="connsiteX7" fmla="*/ 3176002 w 3187527"/>
              <a:gd name="connsiteY7" fmla="*/ 1555701 h 4247170"/>
              <a:gd name="connsiteX8" fmla="*/ 2995027 w 3187527"/>
              <a:gd name="connsiteY8" fmla="*/ 1069926 h 4247170"/>
              <a:gd name="connsiteX9" fmla="*/ 1836152 w 3187527"/>
              <a:gd name="connsiteY9" fmla="*/ 955626 h 4247170"/>
              <a:gd name="connsiteX0" fmla="*/ 1874252 w 3186419"/>
              <a:gd name="connsiteY0" fmla="*/ 663526 h 4247170"/>
              <a:gd name="connsiteX1" fmla="*/ 1366252 w 3186419"/>
              <a:gd name="connsiteY1" fmla="*/ 828626 h 4247170"/>
              <a:gd name="connsiteX2" fmla="*/ 693152 w 3186419"/>
              <a:gd name="connsiteY2" fmla="*/ 3126 h 4247170"/>
              <a:gd name="connsiteX3" fmla="*/ 32752 w 3186419"/>
              <a:gd name="connsiteY3" fmla="*/ 631776 h 4247170"/>
              <a:gd name="connsiteX4" fmla="*/ 147052 w 3186419"/>
              <a:gd name="connsiteY4" fmla="*/ 2612976 h 4247170"/>
              <a:gd name="connsiteX5" fmla="*/ 553452 w 3186419"/>
              <a:gd name="connsiteY5" fmla="*/ 4244926 h 4247170"/>
              <a:gd name="connsiteX6" fmla="*/ 2547352 w 3186419"/>
              <a:gd name="connsiteY6" fmla="*/ 2263726 h 4247170"/>
              <a:gd name="connsiteX7" fmla="*/ 3176002 w 3186419"/>
              <a:gd name="connsiteY7" fmla="*/ 1555701 h 4247170"/>
              <a:gd name="connsiteX8" fmla="*/ 2995027 w 3186419"/>
              <a:gd name="connsiteY8" fmla="*/ 1069926 h 4247170"/>
              <a:gd name="connsiteX9" fmla="*/ 1874252 w 3186419"/>
              <a:gd name="connsiteY9" fmla="*/ 663526 h 4247170"/>
              <a:gd name="connsiteX0" fmla="*/ 1874252 w 3186419"/>
              <a:gd name="connsiteY0" fmla="*/ 665189 h 4248833"/>
              <a:gd name="connsiteX1" fmla="*/ 1340852 w 3186419"/>
              <a:gd name="connsiteY1" fmla="*/ 360389 h 4248833"/>
              <a:gd name="connsiteX2" fmla="*/ 693152 w 3186419"/>
              <a:gd name="connsiteY2" fmla="*/ 4789 h 4248833"/>
              <a:gd name="connsiteX3" fmla="*/ 32752 w 3186419"/>
              <a:gd name="connsiteY3" fmla="*/ 633439 h 4248833"/>
              <a:gd name="connsiteX4" fmla="*/ 147052 w 3186419"/>
              <a:gd name="connsiteY4" fmla="*/ 2614639 h 4248833"/>
              <a:gd name="connsiteX5" fmla="*/ 553452 w 3186419"/>
              <a:gd name="connsiteY5" fmla="*/ 4246589 h 4248833"/>
              <a:gd name="connsiteX6" fmla="*/ 2547352 w 3186419"/>
              <a:gd name="connsiteY6" fmla="*/ 2265389 h 4248833"/>
              <a:gd name="connsiteX7" fmla="*/ 3176002 w 3186419"/>
              <a:gd name="connsiteY7" fmla="*/ 1557364 h 4248833"/>
              <a:gd name="connsiteX8" fmla="*/ 2995027 w 3186419"/>
              <a:gd name="connsiteY8" fmla="*/ 1071589 h 4248833"/>
              <a:gd name="connsiteX9" fmla="*/ 1874252 w 3186419"/>
              <a:gd name="connsiteY9" fmla="*/ 665189 h 4248833"/>
              <a:gd name="connsiteX0" fmla="*/ 1858417 w 3170584"/>
              <a:gd name="connsiteY0" fmla="*/ 1398656 h 4982300"/>
              <a:gd name="connsiteX1" fmla="*/ 1325017 w 3170584"/>
              <a:gd name="connsiteY1" fmla="*/ 1093856 h 4982300"/>
              <a:gd name="connsiteX2" fmla="*/ 448717 w 3170584"/>
              <a:gd name="connsiteY2" fmla="*/ 1657 h 4982300"/>
              <a:gd name="connsiteX3" fmla="*/ 16917 w 3170584"/>
              <a:gd name="connsiteY3" fmla="*/ 1366906 h 4982300"/>
              <a:gd name="connsiteX4" fmla="*/ 131217 w 3170584"/>
              <a:gd name="connsiteY4" fmla="*/ 3348106 h 4982300"/>
              <a:gd name="connsiteX5" fmla="*/ 537617 w 3170584"/>
              <a:gd name="connsiteY5" fmla="*/ 4980056 h 4982300"/>
              <a:gd name="connsiteX6" fmla="*/ 2531517 w 3170584"/>
              <a:gd name="connsiteY6" fmla="*/ 2998856 h 4982300"/>
              <a:gd name="connsiteX7" fmla="*/ 3160167 w 3170584"/>
              <a:gd name="connsiteY7" fmla="*/ 2290831 h 4982300"/>
              <a:gd name="connsiteX8" fmla="*/ 2979192 w 3170584"/>
              <a:gd name="connsiteY8" fmla="*/ 1805056 h 4982300"/>
              <a:gd name="connsiteX9" fmla="*/ 1858417 w 3170584"/>
              <a:gd name="connsiteY9" fmla="*/ 1398656 h 4982300"/>
              <a:gd name="connsiteX0" fmla="*/ 1858417 w 6760065"/>
              <a:gd name="connsiteY0" fmla="*/ 1398656 h 4982300"/>
              <a:gd name="connsiteX1" fmla="*/ 1325017 w 6760065"/>
              <a:gd name="connsiteY1" fmla="*/ 1093856 h 4982300"/>
              <a:gd name="connsiteX2" fmla="*/ 448717 w 6760065"/>
              <a:gd name="connsiteY2" fmla="*/ 1657 h 4982300"/>
              <a:gd name="connsiteX3" fmla="*/ 16917 w 6760065"/>
              <a:gd name="connsiteY3" fmla="*/ 1366906 h 4982300"/>
              <a:gd name="connsiteX4" fmla="*/ 131217 w 6760065"/>
              <a:gd name="connsiteY4" fmla="*/ 3348106 h 4982300"/>
              <a:gd name="connsiteX5" fmla="*/ 537617 w 6760065"/>
              <a:gd name="connsiteY5" fmla="*/ 4980056 h 4982300"/>
              <a:gd name="connsiteX6" fmla="*/ 2531517 w 6760065"/>
              <a:gd name="connsiteY6" fmla="*/ 2998856 h 4982300"/>
              <a:gd name="connsiteX7" fmla="*/ 3160167 w 6760065"/>
              <a:gd name="connsiteY7" fmla="*/ 2290831 h 4982300"/>
              <a:gd name="connsiteX8" fmla="*/ 6751092 w 6760065"/>
              <a:gd name="connsiteY8" fmla="*/ 1106556 h 4982300"/>
              <a:gd name="connsiteX9" fmla="*/ 1858417 w 6760065"/>
              <a:gd name="connsiteY9" fmla="*/ 1398656 h 4982300"/>
              <a:gd name="connsiteX0" fmla="*/ 1858417 w 6820500"/>
              <a:gd name="connsiteY0" fmla="*/ 1398656 h 4982300"/>
              <a:gd name="connsiteX1" fmla="*/ 1325017 w 6820500"/>
              <a:gd name="connsiteY1" fmla="*/ 1093856 h 4982300"/>
              <a:gd name="connsiteX2" fmla="*/ 448717 w 6820500"/>
              <a:gd name="connsiteY2" fmla="*/ 1657 h 4982300"/>
              <a:gd name="connsiteX3" fmla="*/ 16917 w 6820500"/>
              <a:gd name="connsiteY3" fmla="*/ 1366906 h 4982300"/>
              <a:gd name="connsiteX4" fmla="*/ 131217 w 6820500"/>
              <a:gd name="connsiteY4" fmla="*/ 3348106 h 4982300"/>
              <a:gd name="connsiteX5" fmla="*/ 537617 w 6820500"/>
              <a:gd name="connsiteY5" fmla="*/ 4980056 h 4982300"/>
              <a:gd name="connsiteX6" fmla="*/ 2531517 w 6820500"/>
              <a:gd name="connsiteY6" fmla="*/ 2998856 h 4982300"/>
              <a:gd name="connsiteX7" fmla="*/ 4861967 w 6820500"/>
              <a:gd name="connsiteY7" fmla="*/ 2849631 h 4982300"/>
              <a:gd name="connsiteX8" fmla="*/ 6751092 w 6820500"/>
              <a:gd name="connsiteY8" fmla="*/ 1106556 h 4982300"/>
              <a:gd name="connsiteX9" fmla="*/ 1858417 w 6820500"/>
              <a:gd name="connsiteY9" fmla="*/ 1398656 h 4982300"/>
              <a:gd name="connsiteX0" fmla="*/ 1858417 w 6820500"/>
              <a:gd name="connsiteY0" fmla="*/ 1398656 h 6063159"/>
              <a:gd name="connsiteX1" fmla="*/ 1325017 w 6820500"/>
              <a:gd name="connsiteY1" fmla="*/ 1093856 h 6063159"/>
              <a:gd name="connsiteX2" fmla="*/ 448717 w 6820500"/>
              <a:gd name="connsiteY2" fmla="*/ 1657 h 6063159"/>
              <a:gd name="connsiteX3" fmla="*/ 16917 w 6820500"/>
              <a:gd name="connsiteY3" fmla="*/ 1366906 h 6063159"/>
              <a:gd name="connsiteX4" fmla="*/ 131217 w 6820500"/>
              <a:gd name="connsiteY4" fmla="*/ 3348106 h 6063159"/>
              <a:gd name="connsiteX5" fmla="*/ 537617 w 6820500"/>
              <a:gd name="connsiteY5" fmla="*/ 4980056 h 6063159"/>
              <a:gd name="connsiteX6" fmla="*/ 3204617 w 6820500"/>
              <a:gd name="connsiteY6" fmla="*/ 5983356 h 6063159"/>
              <a:gd name="connsiteX7" fmla="*/ 4861967 w 6820500"/>
              <a:gd name="connsiteY7" fmla="*/ 2849631 h 6063159"/>
              <a:gd name="connsiteX8" fmla="*/ 6751092 w 6820500"/>
              <a:gd name="connsiteY8" fmla="*/ 1106556 h 6063159"/>
              <a:gd name="connsiteX9" fmla="*/ 1858417 w 6820500"/>
              <a:gd name="connsiteY9" fmla="*/ 1398656 h 6063159"/>
              <a:gd name="connsiteX0" fmla="*/ 1856243 w 6818326"/>
              <a:gd name="connsiteY0" fmla="*/ 1398656 h 6148097"/>
              <a:gd name="connsiteX1" fmla="*/ 1322843 w 6818326"/>
              <a:gd name="connsiteY1" fmla="*/ 1093856 h 6148097"/>
              <a:gd name="connsiteX2" fmla="*/ 446543 w 6818326"/>
              <a:gd name="connsiteY2" fmla="*/ 1657 h 6148097"/>
              <a:gd name="connsiteX3" fmla="*/ 14743 w 6818326"/>
              <a:gd name="connsiteY3" fmla="*/ 1366906 h 6148097"/>
              <a:gd name="connsiteX4" fmla="*/ 129043 w 6818326"/>
              <a:gd name="connsiteY4" fmla="*/ 3348106 h 6148097"/>
              <a:gd name="connsiteX5" fmla="*/ 408443 w 6818326"/>
              <a:gd name="connsiteY5" fmla="*/ 5462656 h 6148097"/>
              <a:gd name="connsiteX6" fmla="*/ 3202443 w 6818326"/>
              <a:gd name="connsiteY6" fmla="*/ 5983356 h 6148097"/>
              <a:gd name="connsiteX7" fmla="*/ 4859793 w 6818326"/>
              <a:gd name="connsiteY7" fmla="*/ 2849631 h 6148097"/>
              <a:gd name="connsiteX8" fmla="*/ 6748918 w 6818326"/>
              <a:gd name="connsiteY8" fmla="*/ 1106556 h 6148097"/>
              <a:gd name="connsiteX9" fmla="*/ 1856243 w 6818326"/>
              <a:gd name="connsiteY9" fmla="*/ 1398656 h 6148097"/>
              <a:gd name="connsiteX0" fmla="*/ 1856243 w 6818326"/>
              <a:gd name="connsiteY0" fmla="*/ 2986623 h 7736064"/>
              <a:gd name="connsiteX1" fmla="*/ 1335543 w 6818326"/>
              <a:gd name="connsiteY1" fmla="*/ 27523 h 7736064"/>
              <a:gd name="connsiteX2" fmla="*/ 446543 w 6818326"/>
              <a:gd name="connsiteY2" fmla="*/ 1589624 h 7736064"/>
              <a:gd name="connsiteX3" fmla="*/ 14743 w 6818326"/>
              <a:gd name="connsiteY3" fmla="*/ 2954873 h 7736064"/>
              <a:gd name="connsiteX4" fmla="*/ 129043 w 6818326"/>
              <a:gd name="connsiteY4" fmla="*/ 4936073 h 7736064"/>
              <a:gd name="connsiteX5" fmla="*/ 408443 w 6818326"/>
              <a:gd name="connsiteY5" fmla="*/ 7050623 h 7736064"/>
              <a:gd name="connsiteX6" fmla="*/ 3202443 w 6818326"/>
              <a:gd name="connsiteY6" fmla="*/ 7571323 h 7736064"/>
              <a:gd name="connsiteX7" fmla="*/ 4859793 w 6818326"/>
              <a:gd name="connsiteY7" fmla="*/ 4437598 h 7736064"/>
              <a:gd name="connsiteX8" fmla="*/ 6748918 w 6818326"/>
              <a:gd name="connsiteY8" fmla="*/ 2694523 h 7736064"/>
              <a:gd name="connsiteX9" fmla="*/ 1856243 w 6818326"/>
              <a:gd name="connsiteY9" fmla="*/ 2986623 h 7736064"/>
              <a:gd name="connsiteX0" fmla="*/ 1866930 w 6829013"/>
              <a:gd name="connsiteY0" fmla="*/ 3151676 h 7901117"/>
              <a:gd name="connsiteX1" fmla="*/ 1346230 w 6829013"/>
              <a:gd name="connsiteY1" fmla="*/ 192576 h 7901117"/>
              <a:gd name="connsiteX2" fmla="*/ 139730 w 6829013"/>
              <a:gd name="connsiteY2" fmla="*/ 598977 h 7901117"/>
              <a:gd name="connsiteX3" fmla="*/ 25430 w 6829013"/>
              <a:gd name="connsiteY3" fmla="*/ 3119926 h 7901117"/>
              <a:gd name="connsiteX4" fmla="*/ 139730 w 6829013"/>
              <a:gd name="connsiteY4" fmla="*/ 5101126 h 7901117"/>
              <a:gd name="connsiteX5" fmla="*/ 419130 w 6829013"/>
              <a:gd name="connsiteY5" fmla="*/ 7215676 h 7901117"/>
              <a:gd name="connsiteX6" fmla="*/ 3213130 w 6829013"/>
              <a:gd name="connsiteY6" fmla="*/ 7736376 h 7901117"/>
              <a:gd name="connsiteX7" fmla="*/ 4870480 w 6829013"/>
              <a:gd name="connsiteY7" fmla="*/ 4602651 h 7901117"/>
              <a:gd name="connsiteX8" fmla="*/ 6759605 w 6829013"/>
              <a:gd name="connsiteY8" fmla="*/ 2859576 h 7901117"/>
              <a:gd name="connsiteX9" fmla="*/ 1866930 w 6829013"/>
              <a:gd name="connsiteY9" fmla="*/ 3151676 h 7901117"/>
              <a:gd name="connsiteX0" fmla="*/ 4470430 w 6761287"/>
              <a:gd name="connsiteY0" fmla="*/ 169829 h 8094270"/>
              <a:gd name="connsiteX1" fmla="*/ 1346230 w 6761287"/>
              <a:gd name="connsiteY1" fmla="*/ 385729 h 8094270"/>
              <a:gd name="connsiteX2" fmla="*/ 139730 w 6761287"/>
              <a:gd name="connsiteY2" fmla="*/ 792130 h 8094270"/>
              <a:gd name="connsiteX3" fmla="*/ 25430 w 6761287"/>
              <a:gd name="connsiteY3" fmla="*/ 3313079 h 8094270"/>
              <a:gd name="connsiteX4" fmla="*/ 139730 w 6761287"/>
              <a:gd name="connsiteY4" fmla="*/ 5294279 h 8094270"/>
              <a:gd name="connsiteX5" fmla="*/ 419130 w 6761287"/>
              <a:gd name="connsiteY5" fmla="*/ 7408829 h 8094270"/>
              <a:gd name="connsiteX6" fmla="*/ 3213130 w 6761287"/>
              <a:gd name="connsiteY6" fmla="*/ 7929529 h 8094270"/>
              <a:gd name="connsiteX7" fmla="*/ 4870480 w 6761287"/>
              <a:gd name="connsiteY7" fmla="*/ 4795804 h 8094270"/>
              <a:gd name="connsiteX8" fmla="*/ 6759605 w 6761287"/>
              <a:gd name="connsiteY8" fmla="*/ 3052729 h 8094270"/>
              <a:gd name="connsiteX9" fmla="*/ 4470430 w 6761287"/>
              <a:gd name="connsiteY9" fmla="*/ 169829 h 8094270"/>
              <a:gd name="connsiteX0" fmla="*/ 4470430 w 6825362"/>
              <a:gd name="connsiteY0" fmla="*/ 169829 h 8044553"/>
              <a:gd name="connsiteX1" fmla="*/ 1346230 w 6825362"/>
              <a:gd name="connsiteY1" fmla="*/ 385729 h 8044553"/>
              <a:gd name="connsiteX2" fmla="*/ 139730 w 6825362"/>
              <a:gd name="connsiteY2" fmla="*/ 792130 h 8044553"/>
              <a:gd name="connsiteX3" fmla="*/ 25430 w 6825362"/>
              <a:gd name="connsiteY3" fmla="*/ 3313079 h 8044553"/>
              <a:gd name="connsiteX4" fmla="*/ 139730 w 6825362"/>
              <a:gd name="connsiteY4" fmla="*/ 5294279 h 8044553"/>
              <a:gd name="connsiteX5" fmla="*/ 419130 w 6825362"/>
              <a:gd name="connsiteY5" fmla="*/ 7408829 h 8044553"/>
              <a:gd name="connsiteX6" fmla="*/ 3213130 w 6825362"/>
              <a:gd name="connsiteY6" fmla="*/ 7929529 h 8044553"/>
              <a:gd name="connsiteX7" fmla="*/ 6242080 w 6825362"/>
              <a:gd name="connsiteY7" fmla="*/ 5494304 h 8044553"/>
              <a:gd name="connsiteX8" fmla="*/ 6759605 w 6825362"/>
              <a:gd name="connsiteY8" fmla="*/ 3052729 h 8044553"/>
              <a:gd name="connsiteX9" fmla="*/ 4470430 w 6825362"/>
              <a:gd name="connsiteY9" fmla="*/ 169829 h 8044553"/>
              <a:gd name="connsiteX0" fmla="*/ 4604722 w 7184958"/>
              <a:gd name="connsiteY0" fmla="*/ 169829 h 8167948"/>
              <a:gd name="connsiteX1" fmla="*/ 1480522 w 7184958"/>
              <a:gd name="connsiteY1" fmla="*/ 385729 h 8167948"/>
              <a:gd name="connsiteX2" fmla="*/ 274022 w 7184958"/>
              <a:gd name="connsiteY2" fmla="*/ 792130 h 8167948"/>
              <a:gd name="connsiteX3" fmla="*/ 159722 w 7184958"/>
              <a:gd name="connsiteY3" fmla="*/ 3313079 h 8167948"/>
              <a:gd name="connsiteX4" fmla="*/ 274022 w 7184958"/>
              <a:gd name="connsiteY4" fmla="*/ 5294279 h 8167948"/>
              <a:gd name="connsiteX5" fmla="*/ 553422 w 7184958"/>
              <a:gd name="connsiteY5" fmla="*/ 7408829 h 8167948"/>
              <a:gd name="connsiteX6" fmla="*/ 6852622 w 7184958"/>
              <a:gd name="connsiteY6" fmla="*/ 8069229 h 8167948"/>
              <a:gd name="connsiteX7" fmla="*/ 6376372 w 7184958"/>
              <a:gd name="connsiteY7" fmla="*/ 5494304 h 8167948"/>
              <a:gd name="connsiteX8" fmla="*/ 6893897 w 7184958"/>
              <a:gd name="connsiteY8" fmla="*/ 3052729 h 8167948"/>
              <a:gd name="connsiteX9" fmla="*/ 4604722 w 7184958"/>
              <a:gd name="connsiteY9" fmla="*/ 169829 h 8167948"/>
              <a:gd name="connsiteX0" fmla="*/ 4604722 w 7485001"/>
              <a:gd name="connsiteY0" fmla="*/ 169829 h 8150453"/>
              <a:gd name="connsiteX1" fmla="*/ 1480522 w 7485001"/>
              <a:gd name="connsiteY1" fmla="*/ 385729 h 8150453"/>
              <a:gd name="connsiteX2" fmla="*/ 274022 w 7485001"/>
              <a:gd name="connsiteY2" fmla="*/ 792130 h 8150453"/>
              <a:gd name="connsiteX3" fmla="*/ 159722 w 7485001"/>
              <a:gd name="connsiteY3" fmla="*/ 3313079 h 8150453"/>
              <a:gd name="connsiteX4" fmla="*/ 274022 w 7485001"/>
              <a:gd name="connsiteY4" fmla="*/ 5294279 h 8150453"/>
              <a:gd name="connsiteX5" fmla="*/ 553422 w 7485001"/>
              <a:gd name="connsiteY5" fmla="*/ 7408829 h 8150453"/>
              <a:gd name="connsiteX6" fmla="*/ 6852622 w 7485001"/>
              <a:gd name="connsiteY6" fmla="*/ 8069229 h 8150453"/>
              <a:gd name="connsiteX7" fmla="*/ 7278072 w 7485001"/>
              <a:gd name="connsiteY7" fmla="*/ 5761004 h 8150453"/>
              <a:gd name="connsiteX8" fmla="*/ 6893897 w 7485001"/>
              <a:gd name="connsiteY8" fmla="*/ 3052729 h 8150453"/>
              <a:gd name="connsiteX9" fmla="*/ 4604722 w 7485001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59830"/>
              <a:gd name="connsiteY0" fmla="*/ 169829 h 8150453"/>
              <a:gd name="connsiteX1" fmla="*/ 1480522 w 7559830"/>
              <a:gd name="connsiteY1" fmla="*/ 385729 h 8150453"/>
              <a:gd name="connsiteX2" fmla="*/ 274022 w 7559830"/>
              <a:gd name="connsiteY2" fmla="*/ 792130 h 8150453"/>
              <a:gd name="connsiteX3" fmla="*/ 159722 w 7559830"/>
              <a:gd name="connsiteY3" fmla="*/ 3313079 h 8150453"/>
              <a:gd name="connsiteX4" fmla="*/ 274022 w 7559830"/>
              <a:gd name="connsiteY4" fmla="*/ 5294279 h 8150453"/>
              <a:gd name="connsiteX5" fmla="*/ 553422 w 7559830"/>
              <a:gd name="connsiteY5" fmla="*/ 7408829 h 8150453"/>
              <a:gd name="connsiteX6" fmla="*/ 6852622 w 7559830"/>
              <a:gd name="connsiteY6" fmla="*/ 8069229 h 8150453"/>
              <a:gd name="connsiteX7" fmla="*/ 7278072 w 7559830"/>
              <a:gd name="connsiteY7" fmla="*/ 5761004 h 8150453"/>
              <a:gd name="connsiteX8" fmla="*/ 6893897 w 7559830"/>
              <a:gd name="connsiteY8" fmla="*/ 3052729 h 8150453"/>
              <a:gd name="connsiteX9" fmla="*/ 4604722 w 7559830"/>
              <a:gd name="connsiteY9" fmla="*/ 169829 h 8150453"/>
              <a:gd name="connsiteX0" fmla="*/ 4604722 w 7595308"/>
              <a:gd name="connsiteY0" fmla="*/ 169829 h 8151277"/>
              <a:gd name="connsiteX1" fmla="*/ 1480522 w 7595308"/>
              <a:gd name="connsiteY1" fmla="*/ 385729 h 8151277"/>
              <a:gd name="connsiteX2" fmla="*/ 274022 w 7595308"/>
              <a:gd name="connsiteY2" fmla="*/ 792130 h 8151277"/>
              <a:gd name="connsiteX3" fmla="*/ 159722 w 7595308"/>
              <a:gd name="connsiteY3" fmla="*/ 3313079 h 8151277"/>
              <a:gd name="connsiteX4" fmla="*/ 274022 w 7595308"/>
              <a:gd name="connsiteY4" fmla="*/ 5294279 h 8151277"/>
              <a:gd name="connsiteX5" fmla="*/ 553422 w 7595308"/>
              <a:gd name="connsiteY5" fmla="*/ 7408829 h 8151277"/>
              <a:gd name="connsiteX6" fmla="*/ 6852622 w 7595308"/>
              <a:gd name="connsiteY6" fmla="*/ 8069229 h 8151277"/>
              <a:gd name="connsiteX7" fmla="*/ 7341572 w 7595308"/>
              <a:gd name="connsiteY7" fmla="*/ 5748304 h 8151277"/>
              <a:gd name="connsiteX8" fmla="*/ 6893897 w 7595308"/>
              <a:gd name="connsiteY8" fmla="*/ 3052729 h 8151277"/>
              <a:gd name="connsiteX9" fmla="*/ 4604722 w 7595308"/>
              <a:gd name="connsiteY9" fmla="*/ 169829 h 8151277"/>
              <a:gd name="connsiteX0" fmla="*/ 4604722 w 7648258"/>
              <a:gd name="connsiteY0" fmla="*/ 169829 h 8151277"/>
              <a:gd name="connsiteX1" fmla="*/ 1480522 w 7648258"/>
              <a:gd name="connsiteY1" fmla="*/ 385729 h 8151277"/>
              <a:gd name="connsiteX2" fmla="*/ 274022 w 7648258"/>
              <a:gd name="connsiteY2" fmla="*/ 792130 h 8151277"/>
              <a:gd name="connsiteX3" fmla="*/ 159722 w 7648258"/>
              <a:gd name="connsiteY3" fmla="*/ 3313079 h 8151277"/>
              <a:gd name="connsiteX4" fmla="*/ 274022 w 7648258"/>
              <a:gd name="connsiteY4" fmla="*/ 5294279 h 8151277"/>
              <a:gd name="connsiteX5" fmla="*/ 553422 w 7648258"/>
              <a:gd name="connsiteY5" fmla="*/ 7408829 h 8151277"/>
              <a:gd name="connsiteX6" fmla="*/ 6852622 w 7648258"/>
              <a:gd name="connsiteY6" fmla="*/ 8069229 h 8151277"/>
              <a:gd name="connsiteX7" fmla="*/ 7430472 w 7648258"/>
              <a:gd name="connsiteY7" fmla="*/ 5748304 h 8151277"/>
              <a:gd name="connsiteX8" fmla="*/ 6893897 w 7648258"/>
              <a:gd name="connsiteY8" fmla="*/ 3052729 h 8151277"/>
              <a:gd name="connsiteX9" fmla="*/ 4604722 w 7648258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143363"/>
              <a:gd name="connsiteY0" fmla="*/ 169829 h 8170478"/>
              <a:gd name="connsiteX1" fmla="*/ 1480522 w 7143363"/>
              <a:gd name="connsiteY1" fmla="*/ 385729 h 8170478"/>
              <a:gd name="connsiteX2" fmla="*/ 274022 w 7143363"/>
              <a:gd name="connsiteY2" fmla="*/ 792130 h 8170478"/>
              <a:gd name="connsiteX3" fmla="*/ 159722 w 7143363"/>
              <a:gd name="connsiteY3" fmla="*/ 3313079 h 8170478"/>
              <a:gd name="connsiteX4" fmla="*/ 274022 w 7143363"/>
              <a:gd name="connsiteY4" fmla="*/ 5294279 h 8170478"/>
              <a:gd name="connsiteX5" fmla="*/ 553422 w 7143363"/>
              <a:gd name="connsiteY5" fmla="*/ 7408829 h 8170478"/>
              <a:gd name="connsiteX6" fmla="*/ 6852622 w 7143363"/>
              <a:gd name="connsiteY6" fmla="*/ 8069229 h 8170478"/>
              <a:gd name="connsiteX7" fmla="*/ 6109672 w 7143363"/>
              <a:gd name="connsiteY7" fmla="*/ 5456204 h 8170478"/>
              <a:gd name="connsiteX8" fmla="*/ 6893897 w 7143363"/>
              <a:gd name="connsiteY8" fmla="*/ 3052729 h 8170478"/>
              <a:gd name="connsiteX9" fmla="*/ 4604722 w 7143363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470431 w 6812148"/>
              <a:gd name="connsiteY0" fmla="*/ 169829 h 7909088"/>
              <a:gd name="connsiteX1" fmla="*/ 1346231 w 6812148"/>
              <a:gd name="connsiteY1" fmla="*/ 385729 h 7909088"/>
              <a:gd name="connsiteX2" fmla="*/ 139731 w 6812148"/>
              <a:gd name="connsiteY2" fmla="*/ 792130 h 7909088"/>
              <a:gd name="connsiteX3" fmla="*/ 25431 w 6812148"/>
              <a:gd name="connsiteY3" fmla="*/ 3313079 h 7909088"/>
              <a:gd name="connsiteX4" fmla="*/ 139731 w 6812148"/>
              <a:gd name="connsiteY4" fmla="*/ 5294279 h 7909088"/>
              <a:gd name="connsiteX5" fmla="*/ 419131 w 6812148"/>
              <a:gd name="connsiteY5" fmla="*/ 7408829 h 7909088"/>
              <a:gd name="connsiteX6" fmla="*/ 3746531 w 6812148"/>
              <a:gd name="connsiteY6" fmla="*/ 7764429 h 7909088"/>
              <a:gd name="connsiteX7" fmla="*/ 5975381 w 6812148"/>
              <a:gd name="connsiteY7" fmla="*/ 5456204 h 7909088"/>
              <a:gd name="connsiteX8" fmla="*/ 6759606 w 6812148"/>
              <a:gd name="connsiteY8" fmla="*/ 3052729 h 7909088"/>
              <a:gd name="connsiteX9" fmla="*/ 4470431 w 6812148"/>
              <a:gd name="connsiteY9" fmla="*/ 169829 h 7909088"/>
              <a:gd name="connsiteX0" fmla="*/ 4470431 w 8972022"/>
              <a:gd name="connsiteY0" fmla="*/ 134080 h 7873339"/>
              <a:gd name="connsiteX1" fmla="*/ 1346231 w 8972022"/>
              <a:gd name="connsiteY1" fmla="*/ 349980 h 7873339"/>
              <a:gd name="connsiteX2" fmla="*/ 139731 w 8972022"/>
              <a:gd name="connsiteY2" fmla="*/ 756381 h 7873339"/>
              <a:gd name="connsiteX3" fmla="*/ 25431 w 8972022"/>
              <a:gd name="connsiteY3" fmla="*/ 3277330 h 7873339"/>
              <a:gd name="connsiteX4" fmla="*/ 139731 w 8972022"/>
              <a:gd name="connsiteY4" fmla="*/ 5258530 h 7873339"/>
              <a:gd name="connsiteX5" fmla="*/ 419131 w 8972022"/>
              <a:gd name="connsiteY5" fmla="*/ 7373080 h 7873339"/>
              <a:gd name="connsiteX6" fmla="*/ 3746531 w 8972022"/>
              <a:gd name="connsiteY6" fmla="*/ 7728680 h 7873339"/>
              <a:gd name="connsiteX7" fmla="*/ 5975381 w 8972022"/>
              <a:gd name="connsiteY7" fmla="*/ 5420455 h 7873339"/>
              <a:gd name="connsiteX8" fmla="*/ 8956706 w 8972022"/>
              <a:gd name="connsiteY8" fmla="*/ 2521680 h 7873339"/>
              <a:gd name="connsiteX9" fmla="*/ 4470431 w 8972022"/>
              <a:gd name="connsiteY9" fmla="*/ 134080 h 7873339"/>
              <a:gd name="connsiteX0" fmla="*/ 4470431 w 8990857"/>
              <a:gd name="connsiteY0" fmla="*/ 134080 h 7790166"/>
              <a:gd name="connsiteX1" fmla="*/ 1346231 w 8990857"/>
              <a:gd name="connsiteY1" fmla="*/ 349980 h 7790166"/>
              <a:gd name="connsiteX2" fmla="*/ 139731 w 8990857"/>
              <a:gd name="connsiteY2" fmla="*/ 756381 h 7790166"/>
              <a:gd name="connsiteX3" fmla="*/ 25431 w 8990857"/>
              <a:gd name="connsiteY3" fmla="*/ 3277330 h 7790166"/>
              <a:gd name="connsiteX4" fmla="*/ 139731 w 8990857"/>
              <a:gd name="connsiteY4" fmla="*/ 5258530 h 7790166"/>
              <a:gd name="connsiteX5" fmla="*/ 419131 w 8990857"/>
              <a:gd name="connsiteY5" fmla="*/ 7373080 h 7790166"/>
              <a:gd name="connsiteX6" fmla="*/ 3746531 w 8990857"/>
              <a:gd name="connsiteY6" fmla="*/ 7728680 h 7790166"/>
              <a:gd name="connsiteX7" fmla="*/ 6559581 w 8990857"/>
              <a:gd name="connsiteY7" fmla="*/ 6550755 h 7790166"/>
              <a:gd name="connsiteX8" fmla="*/ 8956706 w 8990857"/>
              <a:gd name="connsiteY8" fmla="*/ 2521680 h 7790166"/>
              <a:gd name="connsiteX9" fmla="*/ 4470431 w 8990857"/>
              <a:gd name="connsiteY9" fmla="*/ 134080 h 7790166"/>
              <a:gd name="connsiteX0" fmla="*/ 4216431 w 8998541"/>
              <a:gd name="connsiteY0" fmla="*/ 130345 h 7811831"/>
              <a:gd name="connsiteX1" fmla="*/ 1346231 w 8998541"/>
              <a:gd name="connsiteY1" fmla="*/ 371645 h 7811831"/>
              <a:gd name="connsiteX2" fmla="*/ 139731 w 8998541"/>
              <a:gd name="connsiteY2" fmla="*/ 778046 h 7811831"/>
              <a:gd name="connsiteX3" fmla="*/ 25431 w 8998541"/>
              <a:gd name="connsiteY3" fmla="*/ 3298995 h 7811831"/>
              <a:gd name="connsiteX4" fmla="*/ 139731 w 8998541"/>
              <a:gd name="connsiteY4" fmla="*/ 5280195 h 7811831"/>
              <a:gd name="connsiteX5" fmla="*/ 419131 w 8998541"/>
              <a:gd name="connsiteY5" fmla="*/ 7394745 h 7811831"/>
              <a:gd name="connsiteX6" fmla="*/ 3746531 w 8998541"/>
              <a:gd name="connsiteY6" fmla="*/ 7750345 h 7811831"/>
              <a:gd name="connsiteX7" fmla="*/ 6559581 w 8998541"/>
              <a:gd name="connsiteY7" fmla="*/ 6572420 h 7811831"/>
              <a:gd name="connsiteX8" fmla="*/ 8956706 w 8998541"/>
              <a:gd name="connsiteY8" fmla="*/ 2543345 h 7811831"/>
              <a:gd name="connsiteX9" fmla="*/ 4216431 w 8998541"/>
              <a:gd name="connsiteY9" fmla="*/ 130345 h 7811831"/>
              <a:gd name="connsiteX0" fmla="*/ 4216431 w 8993461"/>
              <a:gd name="connsiteY0" fmla="*/ 130345 h 7813691"/>
              <a:gd name="connsiteX1" fmla="*/ 1346231 w 8993461"/>
              <a:gd name="connsiteY1" fmla="*/ 371645 h 7813691"/>
              <a:gd name="connsiteX2" fmla="*/ 139731 w 8993461"/>
              <a:gd name="connsiteY2" fmla="*/ 778046 h 7813691"/>
              <a:gd name="connsiteX3" fmla="*/ 25431 w 8993461"/>
              <a:gd name="connsiteY3" fmla="*/ 3298995 h 7813691"/>
              <a:gd name="connsiteX4" fmla="*/ 139731 w 8993461"/>
              <a:gd name="connsiteY4" fmla="*/ 5280195 h 7813691"/>
              <a:gd name="connsiteX5" fmla="*/ 419131 w 8993461"/>
              <a:gd name="connsiteY5" fmla="*/ 7394745 h 7813691"/>
              <a:gd name="connsiteX6" fmla="*/ 3746531 w 8993461"/>
              <a:gd name="connsiteY6" fmla="*/ 7750345 h 7813691"/>
              <a:gd name="connsiteX7" fmla="*/ 6445281 w 8993461"/>
              <a:gd name="connsiteY7" fmla="*/ 6547020 h 7813691"/>
              <a:gd name="connsiteX8" fmla="*/ 8956706 w 8993461"/>
              <a:gd name="connsiteY8" fmla="*/ 2543345 h 7813691"/>
              <a:gd name="connsiteX9" fmla="*/ 4216431 w 8993461"/>
              <a:gd name="connsiteY9" fmla="*/ 130345 h 7813691"/>
              <a:gd name="connsiteX0" fmla="*/ 4216431 w 8995323"/>
              <a:gd name="connsiteY0" fmla="*/ 130345 h 7813691"/>
              <a:gd name="connsiteX1" fmla="*/ 1346231 w 8995323"/>
              <a:gd name="connsiteY1" fmla="*/ 371645 h 7813691"/>
              <a:gd name="connsiteX2" fmla="*/ 139731 w 8995323"/>
              <a:gd name="connsiteY2" fmla="*/ 778046 h 7813691"/>
              <a:gd name="connsiteX3" fmla="*/ 25431 w 8995323"/>
              <a:gd name="connsiteY3" fmla="*/ 3298995 h 7813691"/>
              <a:gd name="connsiteX4" fmla="*/ 139731 w 8995323"/>
              <a:gd name="connsiteY4" fmla="*/ 5280195 h 7813691"/>
              <a:gd name="connsiteX5" fmla="*/ 419131 w 8995323"/>
              <a:gd name="connsiteY5" fmla="*/ 7394745 h 7813691"/>
              <a:gd name="connsiteX6" fmla="*/ 3746531 w 8995323"/>
              <a:gd name="connsiteY6" fmla="*/ 7750345 h 7813691"/>
              <a:gd name="connsiteX7" fmla="*/ 6445281 w 8995323"/>
              <a:gd name="connsiteY7" fmla="*/ 6547020 h 7813691"/>
              <a:gd name="connsiteX8" fmla="*/ 8956706 w 8995323"/>
              <a:gd name="connsiteY8" fmla="*/ 2543345 h 7813691"/>
              <a:gd name="connsiteX9" fmla="*/ 4216431 w 8995323"/>
              <a:gd name="connsiteY9" fmla="*/ 130345 h 7813691"/>
              <a:gd name="connsiteX0" fmla="*/ 4216431 w 10189864"/>
              <a:gd name="connsiteY0" fmla="*/ 75164 h 7758510"/>
              <a:gd name="connsiteX1" fmla="*/ 1346231 w 10189864"/>
              <a:gd name="connsiteY1" fmla="*/ 316464 h 7758510"/>
              <a:gd name="connsiteX2" fmla="*/ 139731 w 10189864"/>
              <a:gd name="connsiteY2" fmla="*/ 722865 h 7758510"/>
              <a:gd name="connsiteX3" fmla="*/ 25431 w 10189864"/>
              <a:gd name="connsiteY3" fmla="*/ 3243814 h 7758510"/>
              <a:gd name="connsiteX4" fmla="*/ 139731 w 10189864"/>
              <a:gd name="connsiteY4" fmla="*/ 5225014 h 7758510"/>
              <a:gd name="connsiteX5" fmla="*/ 419131 w 10189864"/>
              <a:gd name="connsiteY5" fmla="*/ 7339564 h 7758510"/>
              <a:gd name="connsiteX6" fmla="*/ 3746531 w 10189864"/>
              <a:gd name="connsiteY6" fmla="*/ 7695164 h 7758510"/>
              <a:gd name="connsiteX7" fmla="*/ 6445281 w 10189864"/>
              <a:gd name="connsiteY7" fmla="*/ 6491839 h 7758510"/>
              <a:gd name="connsiteX8" fmla="*/ 10163206 w 10189864"/>
              <a:gd name="connsiteY8" fmla="*/ 1700764 h 7758510"/>
              <a:gd name="connsiteX9" fmla="*/ 4216431 w 10189864"/>
              <a:gd name="connsiteY9" fmla="*/ 75164 h 7758510"/>
              <a:gd name="connsiteX0" fmla="*/ 4216431 w 10226946"/>
              <a:gd name="connsiteY0" fmla="*/ 75164 h 7720647"/>
              <a:gd name="connsiteX1" fmla="*/ 1346231 w 10226946"/>
              <a:gd name="connsiteY1" fmla="*/ 316464 h 7720647"/>
              <a:gd name="connsiteX2" fmla="*/ 139731 w 10226946"/>
              <a:gd name="connsiteY2" fmla="*/ 722865 h 7720647"/>
              <a:gd name="connsiteX3" fmla="*/ 25431 w 10226946"/>
              <a:gd name="connsiteY3" fmla="*/ 3243814 h 7720647"/>
              <a:gd name="connsiteX4" fmla="*/ 139731 w 10226946"/>
              <a:gd name="connsiteY4" fmla="*/ 5225014 h 7720647"/>
              <a:gd name="connsiteX5" fmla="*/ 419131 w 10226946"/>
              <a:gd name="connsiteY5" fmla="*/ 7339564 h 7720647"/>
              <a:gd name="connsiteX6" fmla="*/ 3746531 w 10226946"/>
              <a:gd name="connsiteY6" fmla="*/ 7695164 h 7720647"/>
              <a:gd name="connsiteX7" fmla="*/ 7359681 w 10226946"/>
              <a:gd name="connsiteY7" fmla="*/ 7012539 h 7720647"/>
              <a:gd name="connsiteX8" fmla="*/ 10163206 w 10226946"/>
              <a:gd name="connsiteY8" fmla="*/ 1700764 h 7720647"/>
              <a:gd name="connsiteX9" fmla="*/ 4216431 w 10226946"/>
              <a:gd name="connsiteY9" fmla="*/ 75164 h 7720647"/>
              <a:gd name="connsiteX0" fmla="*/ 4216431 w 10226946"/>
              <a:gd name="connsiteY0" fmla="*/ 75164 h 7982412"/>
              <a:gd name="connsiteX1" fmla="*/ 1346231 w 10226946"/>
              <a:gd name="connsiteY1" fmla="*/ 316464 h 7982412"/>
              <a:gd name="connsiteX2" fmla="*/ 139731 w 10226946"/>
              <a:gd name="connsiteY2" fmla="*/ 722865 h 7982412"/>
              <a:gd name="connsiteX3" fmla="*/ 25431 w 10226946"/>
              <a:gd name="connsiteY3" fmla="*/ 3243814 h 7982412"/>
              <a:gd name="connsiteX4" fmla="*/ 139731 w 10226946"/>
              <a:gd name="connsiteY4" fmla="*/ 5225014 h 7982412"/>
              <a:gd name="connsiteX5" fmla="*/ 419131 w 10226946"/>
              <a:gd name="connsiteY5" fmla="*/ 7339564 h 7982412"/>
              <a:gd name="connsiteX6" fmla="*/ 4686331 w 10226946"/>
              <a:gd name="connsiteY6" fmla="*/ 7974564 h 7982412"/>
              <a:gd name="connsiteX7" fmla="*/ 7359681 w 10226946"/>
              <a:gd name="connsiteY7" fmla="*/ 7012539 h 7982412"/>
              <a:gd name="connsiteX8" fmla="*/ 10163206 w 10226946"/>
              <a:gd name="connsiteY8" fmla="*/ 1700764 h 7982412"/>
              <a:gd name="connsiteX9" fmla="*/ 4216431 w 10226946"/>
              <a:gd name="connsiteY9" fmla="*/ 75164 h 7982412"/>
              <a:gd name="connsiteX0" fmla="*/ 4216431 w 10231608"/>
              <a:gd name="connsiteY0" fmla="*/ 75164 h 7982412"/>
              <a:gd name="connsiteX1" fmla="*/ 1346231 w 10231608"/>
              <a:gd name="connsiteY1" fmla="*/ 316464 h 7982412"/>
              <a:gd name="connsiteX2" fmla="*/ 139731 w 10231608"/>
              <a:gd name="connsiteY2" fmla="*/ 722865 h 7982412"/>
              <a:gd name="connsiteX3" fmla="*/ 25431 w 10231608"/>
              <a:gd name="connsiteY3" fmla="*/ 3243814 h 7982412"/>
              <a:gd name="connsiteX4" fmla="*/ 139731 w 10231608"/>
              <a:gd name="connsiteY4" fmla="*/ 5225014 h 7982412"/>
              <a:gd name="connsiteX5" fmla="*/ 419131 w 10231608"/>
              <a:gd name="connsiteY5" fmla="*/ 7339564 h 7982412"/>
              <a:gd name="connsiteX6" fmla="*/ 4686331 w 10231608"/>
              <a:gd name="connsiteY6" fmla="*/ 7974564 h 7982412"/>
              <a:gd name="connsiteX7" fmla="*/ 7359681 w 10231608"/>
              <a:gd name="connsiteY7" fmla="*/ 7012539 h 7982412"/>
              <a:gd name="connsiteX8" fmla="*/ 10163206 w 10231608"/>
              <a:gd name="connsiteY8" fmla="*/ 1700764 h 7982412"/>
              <a:gd name="connsiteX9" fmla="*/ 4216431 w 10231608"/>
              <a:gd name="connsiteY9" fmla="*/ 75164 h 7982412"/>
              <a:gd name="connsiteX0" fmla="*/ 4216431 w 10249074"/>
              <a:gd name="connsiteY0" fmla="*/ 75164 h 7980498"/>
              <a:gd name="connsiteX1" fmla="*/ 1346231 w 10249074"/>
              <a:gd name="connsiteY1" fmla="*/ 316464 h 7980498"/>
              <a:gd name="connsiteX2" fmla="*/ 139731 w 10249074"/>
              <a:gd name="connsiteY2" fmla="*/ 722865 h 7980498"/>
              <a:gd name="connsiteX3" fmla="*/ 25431 w 10249074"/>
              <a:gd name="connsiteY3" fmla="*/ 3243814 h 7980498"/>
              <a:gd name="connsiteX4" fmla="*/ 139731 w 10249074"/>
              <a:gd name="connsiteY4" fmla="*/ 5225014 h 7980498"/>
              <a:gd name="connsiteX5" fmla="*/ 419131 w 10249074"/>
              <a:gd name="connsiteY5" fmla="*/ 7339564 h 7980498"/>
              <a:gd name="connsiteX6" fmla="*/ 4686331 w 10249074"/>
              <a:gd name="connsiteY6" fmla="*/ 7974564 h 7980498"/>
              <a:gd name="connsiteX7" fmla="*/ 7626381 w 10249074"/>
              <a:gd name="connsiteY7" fmla="*/ 7063339 h 7980498"/>
              <a:gd name="connsiteX8" fmla="*/ 10163206 w 10249074"/>
              <a:gd name="connsiteY8" fmla="*/ 1700764 h 7980498"/>
              <a:gd name="connsiteX9" fmla="*/ 4216431 w 10249074"/>
              <a:gd name="connsiteY9" fmla="*/ 75164 h 79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49074" h="7980498">
                <a:moveTo>
                  <a:pt x="4216431" y="75164"/>
                </a:moveTo>
                <a:cubicBezTo>
                  <a:pt x="2746935" y="-155553"/>
                  <a:pt x="2025681" y="208514"/>
                  <a:pt x="1346231" y="316464"/>
                </a:cubicBezTo>
                <a:cubicBezTo>
                  <a:pt x="666781" y="424414"/>
                  <a:pt x="359864" y="234973"/>
                  <a:pt x="139731" y="722865"/>
                </a:cubicBezTo>
                <a:cubicBezTo>
                  <a:pt x="-80402" y="1210757"/>
                  <a:pt x="25431" y="2493456"/>
                  <a:pt x="25431" y="3243814"/>
                </a:cubicBezTo>
                <a:cubicBezTo>
                  <a:pt x="25431" y="3994172"/>
                  <a:pt x="74114" y="4542389"/>
                  <a:pt x="139731" y="5225014"/>
                </a:cubicBezTo>
                <a:cubicBezTo>
                  <a:pt x="205348" y="5907639"/>
                  <a:pt x="-338636" y="6881306"/>
                  <a:pt x="419131" y="7339564"/>
                </a:cubicBezTo>
                <a:cubicBezTo>
                  <a:pt x="1176898" y="7797822"/>
                  <a:pt x="3485123" y="8020601"/>
                  <a:pt x="4686331" y="7974564"/>
                </a:cubicBezTo>
                <a:cubicBezTo>
                  <a:pt x="5887539" y="7928527"/>
                  <a:pt x="7353331" y="7441164"/>
                  <a:pt x="7626381" y="7063339"/>
                </a:cubicBezTo>
                <a:cubicBezTo>
                  <a:pt x="8318531" y="6558514"/>
                  <a:pt x="10731531" y="2865460"/>
                  <a:pt x="10163206" y="1700764"/>
                </a:cubicBezTo>
                <a:cubicBezTo>
                  <a:pt x="9594881" y="536068"/>
                  <a:pt x="5685927" y="305881"/>
                  <a:pt x="4216431" y="75164"/>
                </a:cubicBezTo>
                <a:close/>
              </a:path>
            </a:pathLst>
          </a:custGeom>
          <a:solidFill>
            <a:srgbClr val="2E1844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94417406">
                  <a:custGeom>
                    <a:avLst/>
                    <a:gdLst>
                      <a:gd name="connsiteX0" fmla="*/ 1737272 w 2102958"/>
                      <a:gd name="connsiteY0" fmla="*/ 956116 h 2280191"/>
                      <a:gd name="connsiteX1" fmla="*/ 1356272 w 2102958"/>
                      <a:gd name="connsiteY1" fmla="*/ 803716 h 2280191"/>
                      <a:gd name="connsiteX2" fmla="*/ 880022 w 2102958"/>
                      <a:gd name="connsiteY2" fmla="*/ 289366 h 2280191"/>
                      <a:gd name="connsiteX3" fmla="*/ 60872 w 2102958"/>
                      <a:gd name="connsiteY3" fmla="*/ 117916 h 2280191"/>
                      <a:gd name="connsiteX4" fmla="*/ 175172 w 2102958"/>
                      <a:gd name="connsiteY4" fmla="*/ 2099116 h 2280191"/>
                      <a:gd name="connsiteX5" fmla="*/ 1089572 w 2102958"/>
                      <a:gd name="connsiteY5" fmla="*/ 2099116 h 2280191"/>
                      <a:gd name="connsiteX6" fmla="*/ 1889672 w 2102958"/>
                      <a:gd name="connsiteY6" fmla="*/ 1299016 h 2280191"/>
                      <a:gd name="connsiteX7" fmla="*/ 2099222 w 2102958"/>
                      <a:gd name="connsiteY7" fmla="*/ 1127566 h 2280191"/>
                      <a:gd name="connsiteX8" fmla="*/ 2003972 w 2102958"/>
                      <a:gd name="connsiteY8" fmla="*/ 937066 h 2280191"/>
                      <a:gd name="connsiteX9" fmla="*/ 1737272 w 2102958"/>
                      <a:gd name="connsiteY9" fmla="*/ 956116 h 228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02958" h="2280191" fill="none" extrusionOk="0">
                        <a:moveTo>
                          <a:pt x="1737272" y="956116"/>
                        </a:moveTo>
                        <a:cubicBezTo>
                          <a:pt x="1631985" y="930288"/>
                          <a:pt x="1509369" y="945605"/>
                          <a:pt x="1356272" y="803716"/>
                        </a:cubicBezTo>
                        <a:cubicBezTo>
                          <a:pt x="1237233" y="672997"/>
                          <a:pt x="1113775" y="425383"/>
                          <a:pt x="880022" y="289366"/>
                        </a:cubicBezTo>
                        <a:cubicBezTo>
                          <a:pt x="656503" y="177589"/>
                          <a:pt x="227288" y="-198939"/>
                          <a:pt x="60872" y="117916"/>
                        </a:cubicBezTo>
                        <a:cubicBezTo>
                          <a:pt x="-88184" y="414588"/>
                          <a:pt x="65462" y="1696700"/>
                          <a:pt x="175172" y="2099116"/>
                        </a:cubicBezTo>
                        <a:cubicBezTo>
                          <a:pt x="411361" y="2398276"/>
                          <a:pt x="805925" y="2212634"/>
                          <a:pt x="1089572" y="2099116"/>
                        </a:cubicBezTo>
                        <a:cubicBezTo>
                          <a:pt x="1369022" y="1981134"/>
                          <a:pt x="1725879" y="1394991"/>
                          <a:pt x="1889672" y="1299016"/>
                        </a:cubicBezTo>
                        <a:cubicBezTo>
                          <a:pt x="2061334" y="1134861"/>
                          <a:pt x="2074933" y="1194080"/>
                          <a:pt x="2099222" y="1127566"/>
                        </a:cubicBezTo>
                        <a:cubicBezTo>
                          <a:pt x="2123660" y="1061695"/>
                          <a:pt x="2057045" y="969933"/>
                          <a:pt x="2003972" y="937066"/>
                        </a:cubicBezTo>
                        <a:cubicBezTo>
                          <a:pt x="1932551" y="911495"/>
                          <a:pt x="1852087" y="1009070"/>
                          <a:pt x="1737272" y="956116"/>
                        </a:cubicBezTo>
                        <a:close/>
                      </a:path>
                      <a:path w="2102958" h="2280191" stroke="0" extrusionOk="0">
                        <a:moveTo>
                          <a:pt x="1737272" y="956116"/>
                        </a:moveTo>
                        <a:cubicBezTo>
                          <a:pt x="1628796" y="923753"/>
                          <a:pt x="1512361" y="896803"/>
                          <a:pt x="1356272" y="803716"/>
                        </a:cubicBezTo>
                        <a:cubicBezTo>
                          <a:pt x="1239202" y="658511"/>
                          <a:pt x="1100206" y="394402"/>
                          <a:pt x="880022" y="289366"/>
                        </a:cubicBezTo>
                        <a:cubicBezTo>
                          <a:pt x="663787" y="231526"/>
                          <a:pt x="216941" y="-213285"/>
                          <a:pt x="60872" y="117916"/>
                        </a:cubicBezTo>
                        <a:cubicBezTo>
                          <a:pt x="-113331" y="346129"/>
                          <a:pt x="52876" y="1742243"/>
                          <a:pt x="175172" y="2099116"/>
                        </a:cubicBezTo>
                        <a:cubicBezTo>
                          <a:pt x="329784" y="2434633"/>
                          <a:pt x="821597" y="2224263"/>
                          <a:pt x="1089572" y="2099116"/>
                        </a:cubicBezTo>
                        <a:cubicBezTo>
                          <a:pt x="1385887" y="2026882"/>
                          <a:pt x="1720616" y="1451995"/>
                          <a:pt x="1889672" y="1299016"/>
                        </a:cubicBezTo>
                        <a:cubicBezTo>
                          <a:pt x="2061786" y="1136138"/>
                          <a:pt x="2071549" y="1189875"/>
                          <a:pt x="2099222" y="1127566"/>
                        </a:cubicBezTo>
                        <a:cubicBezTo>
                          <a:pt x="2107947" y="1076609"/>
                          <a:pt x="2044189" y="961617"/>
                          <a:pt x="2003972" y="937066"/>
                        </a:cubicBezTo>
                        <a:cubicBezTo>
                          <a:pt x="1922858" y="892063"/>
                          <a:pt x="1877496" y="981910"/>
                          <a:pt x="1737272" y="956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A00DBC90-2F5E-90C4-C997-61DEBD0852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8503770"/>
                  </p:ext>
                </p:extLst>
              </p:nvPr>
            </p:nvGraphicFramePr>
            <p:xfrm rot="4250016">
              <a:off x="10232074" y="-763040"/>
              <a:ext cx="1330527" cy="2895647"/>
            </p:xfrm>
            <a:graphic>
              <a:graphicData uri="http://schemas.microsoft.com/office/drawing/2017/model3d">
                <am3d:model3d r:embed="rId3">
                  <am3d:spPr>
                    <a:xfrm rot="4250016">
                      <a:off x="0" y="0"/>
                      <a:ext cx="1330527" cy="2895647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320644" ay="35629" az="33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1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A00DBC90-2F5E-90C4-C997-61DEBD0852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4250016">
                <a:off x="10232074" y="-763040"/>
                <a:ext cx="1330527" cy="28956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288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">
        <p159:morph option="byObject"/>
      </p:transition>
    </mc:Choice>
    <mc:Fallback>
      <p:transition spd="med" advTm="2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E2889-DBE8-541D-8C3F-F8249BA22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84030D0-B3C6-79C7-C473-668E913E7E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C782E7-AA86-7574-A86B-88657E52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517F40C8-7AA4-9AFE-7578-DE320F3D07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4214701"/>
                  </p:ext>
                </p:extLst>
              </p:nvPr>
            </p:nvGraphicFramePr>
            <p:xfrm rot="3377934">
              <a:off x="11526736" y="-1244763"/>
              <a:ext cx="1330527" cy="2895647"/>
            </p:xfrm>
            <a:graphic>
              <a:graphicData uri="http://schemas.microsoft.com/office/drawing/2017/model3d">
                <am3d:model3d r:embed="rId3">
                  <am3d:spPr>
                    <a:xfrm rot="3377934">
                      <a:off x="0" y="0"/>
                      <a:ext cx="1330527" cy="2895647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320644" ay="35629" az="33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1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517F40C8-7AA4-9AFE-7578-DE320F3D07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377934">
                <a:off x="11526736" y="-1244763"/>
                <a:ext cx="1330527" cy="289564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DD2C072-1242-AC69-6F69-7DDAA9E671A0}"/>
              </a:ext>
            </a:extLst>
          </p:cNvPr>
          <p:cNvSpPr/>
          <p:nvPr/>
        </p:nvSpPr>
        <p:spPr>
          <a:xfrm>
            <a:off x="-482627" y="-468631"/>
            <a:ext cx="11902183" cy="7964225"/>
          </a:xfrm>
          <a:custGeom>
            <a:avLst/>
            <a:gdLst>
              <a:gd name="connsiteX0" fmla="*/ 1737272 w 2102958"/>
              <a:gd name="connsiteY0" fmla="*/ 956116 h 2280191"/>
              <a:gd name="connsiteX1" fmla="*/ 1356272 w 2102958"/>
              <a:gd name="connsiteY1" fmla="*/ 803716 h 2280191"/>
              <a:gd name="connsiteX2" fmla="*/ 880022 w 2102958"/>
              <a:gd name="connsiteY2" fmla="*/ 289366 h 2280191"/>
              <a:gd name="connsiteX3" fmla="*/ 60872 w 2102958"/>
              <a:gd name="connsiteY3" fmla="*/ 117916 h 2280191"/>
              <a:gd name="connsiteX4" fmla="*/ 175172 w 2102958"/>
              <a:gd name="connsiteY4" fmla="*/ 2099116 h 2280191"/>
              <a:gd name="connsiteX5" fmla="*/ 1089572 w 2102958"/>
              <a:gd name="connsiteY5" fmla="*/ 2099116 h 2280191"/>
              <a:gd name="connsiteX6" fmla="*/ 1889672 w 2102958"/>
              <a:gd name="connsiteY6" fmla="*/ 1299016 h 2280191"/>
              <a:gd name="connsiteX7" fmla="*/ 2099222 w 2102958"/>
              <a:gd name="connsiteY7" fmla="*/ 1127566 h 2280191"/>
              <a:gd name="connsiteX8" fmla="*/ 2003972 w 2102958"/>
              <a:gd name="connsiteY8" fmla="*/ 937066 h 2280191"/>
              <a:gd name="connsiteX9" fmla="*/ 1737272 w 2102958"/>
              <a:gd name="connsiteY9" fmla="*/ 956116 h 2280191"/>
              <a:gd name="connsiteX0" fmla="*/ 1737272 w 3025595"/>
              <a:gd name="connsiteY0" fmla="*/ 956116 h 2280191"/>
              <a:gd name="connsiteX1" fmla="*/ 1356272 w 3025595"/>
              <a:gd name="connsiteY1" fmla="*/ 803716 h 2280191"/>
              <a:gd name="connsiteX2" fmla="*/ 880022 w 3025595"/>
              <a:gd name="connsiteY2" fmla="*/ 289366 h 2280191"/>
              <a:gd name="connsiteX3" fmla="*/ 60872 w 3025595"/>
              <a:gd name="connsiteY3" fmla="*/ 117916 h 2280191"/>
              <a:gd name="connsiteX4" fmla="*/ 175172 w 3025595"/>
              <a:gd name="connsiteY4" fmla="*/ 2099116 h 2280191"/>
              <a:gd name="connsiteX5" fmla="*/ 1089572 w 3025595"/>
              <a:gd name="connsiteY5" fmla="*/ 2099116 h 2280191"/>
              <a:gd name="connsiteX6" fmla="*/ 1889672 w 3025595"/>
              <a:gd name="connsiteY6" fmla="*/ 1299016 h 2280191"/>
              <a:gd name="connsiteX7" fmla="*/ 2099222 w 3025595"/>
              <a:gd name="connsiteY7" fmla="*/ 1127566 h 2280191"/>
              <a:gd name="connsiteX8" fmla="*/ 3023147 w 3025595"/>
              <a:gd name="connsiteY8" fmla="*/ 556066 h 2280191"/>
              <a:gd name="connsiteX9" fmla="*/ 1737272 w 3025595"/>
              <a:gd name="connsiteY9" fmla="*/ 956116 h 2280191"/>
              <a:gd name="connsiteX0" fmla="*/ 1737272 w 3220007"/>
              <a:gd name="connsiteY0" fmla="*/ 956116 h 2280191"/>
              <a:gd name="connsiteX1" fmla="*/ 1356272 w 3220007"/>
              <a:gd name="connsiteY1" fmla="*/ 803716 h 2280191"/>
              <a:gd name="connsiteX2" fmla="*/ 880022 w 3220007"/>
              <a:gd name="connsiteY2" fmla="*/ 289366 h 2280191"/>
              <a:gd name="connsiteX3" fmla="*/ 60872 w 3220007"/>
              <a:gd name="connsiteY3" fmla="*/ 117916 h 2280191"/>
              <a:gd name="connsiteX4" fmla="*/ 175172 w 3220007"/>
              <a:gd name="connsiteY4" fmla="*/ 2099116 h 2280191"/>
              <a:gd name="connsiteX5" fmla="*/ 1089572 w 3220007"/>
              <a:gd name="connsiteY5" fmla="*/ 2099116 h 2280191"/>
              <a:gd name="connsiteX6" fmla="*/ 1889672 w 3220007"/>
              <a:gd name="connsiteY6" fmla="*/ 1299016 h 2280191"/>
              <a:gd name="connsiteX7" fmla="*/ 3204122 w 3220007"/>
              <a:gd name="connsiteY7" fmla="*/ 1041841 h 2280191"/>
              <a:gd name="connsiteX8" fmla="*/ 3023147 w 3220007"/>
              <a:gd name="connsiteY8" fmla="*/ 556066 h 2280191"/>
              <a:gd name="connsiteX9" fmla="*/ 1737272 w 3220007"/>
              <a:gd name="connsiteY9" fmla="*/ 956116 h 2280191"/>
              <a:gd name="connsiteX0" fmla="*/ 1737272 w 3220007"/>
              <a:gd name="connsiteY0" fmla="*/ 956116 h 2272034"/>
              <a:gd name="connsiteX1" fmla="*/ 1356272 w 3220007"/>
              <a:gd name="connsiteY1" fmla="*/ 803716 h 2272034"/>
              <a:gd name="connsiteX2" fmla="*/ 880022 w 3220007"/>
              <a:gd name="connsiteY2" fmla="*/ 289366 h 2272034"/>
              <a:gd name="connsiteX3" fmla="*/ 60872 w 3220007"/>
              <a:gd name="connsiteY3" fmla="*/ 117916 h 2272034"/>
              <a:gd name="connsiteX4" fmla="*/ 175172 w 3220007"/>
              <a:gd name="connsiteY4" fmla="*/ 2099116 h 2272034"/>
              <a:gd name="connsiteX5" fmla="*/ 1089572 w 3220007"/>
              <a:gd name="connsiteY5" fmla="*/ 2099116 h 2272034"/>
              <a:gd name="connsiteX6" fmla="*/ 2480222 w 3220007"/>
              <a:gd name="connsiteY6" fmla="*/ 1470466 h 2272034"/>
              <a:gd name="connsiteX7" fmla="*/ 3204122 w 3220007"/>
              <a:gd name="connsiteY7" fmla="*/ 1041841 h 2272034"/>
              <a:gd name="connsiteX8" fmla="*/ 3023147 w 3220007"/>
              <a:gd name="connsiteY8" fmla="*/ 556066 h 2272034"/>
              <a:gd name="connsiteX9" fmla="*/ 1737272 w 3220007"/>
              <a:gd name="connsiteY9" fmla="*/ 956116 h 2272034"/>
              <a:gd name="connsiteX0" fmla="*/ 1720804 w 3203539"/>
              <a:gd name="connsiteY0" fmla="*/ 956116 h 3233440"/>
              <a:gd name="connsiteX1" fmla="*/ 1339804 w 3203539"/>
              <a:gd name="connsiteY1" fmla="*/ 803716 h 3233440"/>
              <a:gd name="connsiteX2" fmla="*/ 863554 w 3203539"/>
              <a:gd name="connsiteY2" fmla="*/ 289366 h 3233440"/>
              <a:gd name="connsiteX3" fmla="*/ 44404 w 3203539"/>
              <a:gd name="connsiteY3" fmla="*/ 117916 h 3233440"/>
              <a:gd name="connsiteX4" fmla="*/ 158704 w 3203539"/>
              <a:gd name="connsiteY4" fmla="*/ 2099116 h 3233440"/>
              <a:gd name="connsiteX5" fmla="*/ 577804 w 3203539"/>
              <a:gd name="connsiteY5" fmla="*/ 3223066 h 3233440"/>
              <a:gd name="connsiteX6" fmla="*/ 2463754 w 3203539"/>
              <a:gd name="connsiteY6" fmla="*/ 1470466 h 3233440"/>
              <a:gd name="connsiteX7" fmla="*/ 3187654 w 3203539"/>
              <a:gd name="connsiteY7" fmla="*/ 1041841 h 3233440"/>
              <a:gd name="connsiteX8" fmla="*/ 3006679 w 3203539"/>
              <a:gd name="connsiteY8" fmla="*/ 556066 h 3233440"/>
              <a:gd name="connsiteX9" fmla="*/ 1720804 w 3203539"/>
              <a:gd name="connsiteY9" fmla="*/ 956116 h 3233440"/>
              <a:gd name="connsiteX0" fmla="*/ 1720804 w 3203539"/>
              <a:gd name="connsiteY0" fmla="*/ 943284 h 3220608"/>
              <a:gd name="connsiteX1" fmla="*/ 1377904 w 3203539"/>
              <a:gd name="connsiteY1" fmla="*/ 301934 h 3220608"/>
              <a:gd name="connsiteX2" fmla="*/ 863554 w 3203539"/>
              <a:gd name="connsiteY2" fmla="*/ 276534 h 3220608"/>
              <a:gd name="connsiteX3" fmla="*/ 44404 w 3203539"/>
              <a:gd name="connsiteY3" fmla="*/ 105084 h 3220608"/>
              <a:gd name="connsiteX4" fmla="*/ 158704 w 3203539"/>
              <a:gd name="connsiteY4" fmla="*/ 2086284 h 3220608"/>
              <a:gd name="connsiteX5" fmla="*/ 577804 w 3203539"/>
              <a:gd name="connsiteY5" fmla="*/ 3210234 h 3220608"/>
              <a:gd name="connsiteX6" fmla="*/ 2463754 w 3203539"/>
              <a:gd name="connsiteY6" fmla="*/ 1457634 h 3220608"/>
              <a:gd name="connsiteX7" fmla="*/ 3187654 w 3203539"/>
              <a:gd name="connsiteY7" fmla="*/ 1029009 h 3220608"/>
              <a:gd name="connsiteX8" fmla="*/ 3006679 w 3203539"/>
              <a:gd name="connsiteY8" fmla="*/ 543234 h 3220608"/>
              <a:gd name="connsiteX9" fmla="*/ 1720804 w 3203539"/>
              <a:gd name="connsiteY9" fmla="*/ 943284 h 3220608"/>
              <a:gd name="connsiteX0" fmla="*/ 1709460 w 3192195"/>
              <a:gd name="connsiteY0" fmla="*/ 1469976 h 3747300"/>
              <a:gd name="connsiteX1" fmla="*/ 1366560 w 3192195"/>
              <a:gd name="connsiteY1" fmla="*/ 828626 h 3747300"/>
              <a:gd name="connsiteX2" fmla="*/ 693460 w 3192195"/>
              <a:gd name="connsiteY2" fmla="*/ 3126 h 3747300"/>
              <a:gd name="connsiteX3" fmla="*/ 33060 w 3192195"/>
              <a:gd name="connsiteY3" fmla="*/ 631776 h 3747300"/>
              <a:gd name="connsiteX4" fmla="*/ 147360 w 3192195"/>
              <a:gd name="connsiteY4" fmla="*/ 2612976 h 3747300"/>
              <a:gd name="connsiteX5" fmla="*/ 566460 w 3192195"/>
              <a:gd name="connsiteY5" fmla="*/ 3736926 h 3747300"/>
              <a:gd name="connsiteX6" fmla="*/ 2452410 w 3192195"/>
              <a:gd name="connsiteY6" fmla="*/ 1984326 h 3747300"/>
              <a:gd name="connsiteX7" fmla="*/ 3176310 w 3192195"/>
              <a:gd name="connsiteY7" fmla="*/ 1555701 h 3747300"/>
              <a:gd name="connsiteX8" fmla="*/ 2995335 w 3192195"/>
              <a:gd name="connsiteY8" fmla="*/ 1069926 h 3747300"/>
              <a:gd name="connsiteX9" fmla="*/ 1709460 w 3192195"/>
              <a:gd name="connsiteY9" fmla="*/ 1469976 h 3747300"/>
              <a:gd name="connsiteX0" fmla="*/ 1836460 w 3187835"/>
              <a:gd name="connsiteY0" fmla="*/ 955626 h 3747300"/>
              <a:gd name="connsiteX1" fmla="*/ 1366560 w 3187835"/>
              <a:gd name="connsiteY1" fmla="*/ 828626 h 3747300"/>
              <a:gd name="connsiteX2" fmla="*/ 693460 w 3187835"/>
              <a:gd name="connsiteY2" fmla="*/ 3126 h 3747300"/>
              <a:gd name="connsiteX3" fmla="*/ 33060 w 3187835"/>
              <a:gd name="connsiteY3" fmla="*/ 631776 h 3747300"/>
              <a:gd name="connsiteX4" fmla="*/ 147360 w 3187835"/>
              <a:gd name="connsiteY4" fmla="*/ 2612976 h 3747300"/>
              <a:gd name="connsiteX5" fmla="*/ 566460 w 3187835"/>
              <a:gd name="connsiteY5" fmla="*/ 3736926 h 3747300"/>
              <a:gd name="connsiteX6" fmla="*/ 2452410 w 3187835"/>
              <a:gd name="connsiteY6" fmla="*/ 1984326 h 3747300"/>
              <a:gd name="connsiteX7" fmla="*/ 3176310 w 3187835"/>
              <a:gd name="connsiteY7" fmla="*/ 1555701 h 3747300"/>
              <a:gd name="connsiteX8" fmla="*/ 2995335 w 3187835"/>
              <a:gd name="connsiteY8" fmla="*/ 1069926 h 3747300"/>
              <a:gd name="connsiteX9" fmla="*/ 1836460 w 3187835"/>
              <a:gd name="connsiteY9" fmla="*/ 955626 h 3747300"/>
              <a:gd name="connsiteX0" fmla="*/ 1836152 w 3187527"/>
              <a:gd name="connsiteY0" fmla="*/ 955626 h 4251709"/>
              <a:gd name="connsiteX1" fmla="*/ 1366252 w 3187527"/>
              <a:gd name="connsiteY1" fmla="*/ 828626 h 4251709"/>
              <a:gd name="connsiteX2" fmla="*/ 693152 w 3187527"/>
              <a:gd name="connsiteY2" fmla="*/ 3126 h 4251709"/>
              <a:gd name="connsiteX3" fmla="*/ 32752 w 3187527"/>
              <a:gd name="connsiteY3" fmla="*/ 631776 h 4251709"/>
              <a:gd name="connsiteX4" fmla="*/ 147052 w 3187527"/>
              <a:gd name="connsiteY4" fmla="*/ 2612976 h 4251709"/>
              <a:gd name="connsiteX5" fmla="*/ 553452 w 3187527"/>
              <a:gd name="connsiteY5" fmla="*/ 4244926 h 4251709"/>
              <a:gd name="connsiteX6" fmla="*/ 2452102 w 3187527"/>
              <a:gd name="connsiteY6" fmla="*/ 1984326 h 4251709"/>
              <a:gd name="connsiteX7" fmla="*/ 3176002 w 3187527"/>
              <a:gd name="connsiteY7" fmla="*/ 1555701 h 4251709"/>
              <a:gd name="connsiteX8" fmla="*/ 2995027 w 3187527"/>
              <a:gd name="connsiteY8" fmla="*/ 1069926 h 4251709"/>
              <a:gd name="connsiteX9" fmla="*/ 1836152 w 3187527"/>
              <a:gd name="connsiteY9" fmla="*/ 955626 h 4251709"/>
              <a:gd name="connsiteX0" fmla="*/ 1836152 w 3187527"/>
              <a:gd name="connsiteY0" fmla="*/ 955626 h 4247170"/>
              <a:gd name="connsiteX1" fmla="*/ 1366252 w 3187527"/>
              <a:gd name="connsiteY1" fmla="*/ 828626 h 4247170"/>
              <a:gd name="connsiteX2" fmla="*/ 693152 w 3187527"/>
              <a:gd name="connsiteY2" fmla="*/ 3126 h 4247170"/>
              <a:gd name="connsiteX3" fmla="*/ 32752 w 3187527"/>
              <a:gd name="connsiteY3" fmla="*/ 631776 h 4247170"/>
              <a:gd name="connsiteX4" fmla="*/ 147052 w 3187527"/>
              <a:gd name="connsiteY4" fmla="*/ 2612976 h 4247170"/>
              <a:gd name="connsiteX5" fmla="*/ 553452 w 3187527"/>
              <a:gd name="connsiteY5" fmla="*/ 4244926 h 4247170"/>
              <a:gd name="connsiteX6" fmla="*/ 2547352 w 3187527"/>
              <a:gd name="connsiteY6" fmla="*/ 2263726 h 4247170"/>
              <a:gd name="connsiteX7" fmla="*/ 3176002 w 3187527"/>
              <a:gd name="connsiteY7" fmla="*/ 1555701 h 4247170"/>
              <a:gd name="connsiteX8" fmla="*/ 2995027 w 3187527"/>
              <a:gd name="connsiteY8" fmla="*/ 1069926 h 4247170"/>
              <a:gd name="connsiteX9" fmla="*/ 1836152 w 3187527"/>
              <a:gd name="connsiteY9" fmla="*/ 955626 h 4247170"/>
              <a:gd name="connsiteX0" fmla="*/ 1874252 w 3186419"/>
              <a:gd name="connsiteY0" fmla="*/ 663526 h 4247170"/>
              <a:gd name="connsiteX1" fmla="*/ 1366252 w 3186419"/>
              <a:gd name="connsiteY1" fmla="*/ 828626 h 4247170"/>
              <a:gd name="connsiteX2" fmla="*/ 693152 w 3186419"/>
              <a:gd name="connsiteY2" fmla="*/ 3126 h 4247170"/>
              <a:gd name="connsiteX3" fmla="*/ 32752 w 3186419"/>
              <a:gd name="connsiteY3" fmla="*/ 631776 h 4247170"/>
              <a:gd name="connsiteX4" fmla="*/ 147052 w 3186419"/>
              <a:gd name="connsiteY4" fmla="*/ 2612976 h 4247170"/>
              <a:gd name="connsiteX5" fmla="*/ 553452 w 3186419"/>
              <a:gd name="connsiteY5" fmla="*/ 4244926 h 4247170"/>
              <a:gd name="connsiteX6" fmla="*/ 2547352 w 3186419"/>
              <a:gd name="connsiteY6" fmla="*/ 2263726 h 4247170"/>
              <a:gd name="connsiteX7" fmla="*/ 3176002 w 3186419"/>
              <a:gd name="connsiteY7" fmla="*/ 1555701 h 4247170"/>
              <a:gd name="connsiteX8" fmla="*/ 2995027 w 3186419"/>
              <a:gd name="connsiteY8" fmla="*/ 1069926 h 4247170"/>
              <a:gd name="connsiteX9" fmla="*/ 1874252 w 3186419"/>
              <a:gd name="connsiteY9" fmla="*/ 663526 h 4247170"/>
              <a:gd name="connsiteX0" fmla="*/ 1874252 w 3186419"/>
              <a:gd name="connsiteY0" fmla="*/ 665189 h 4248833"/>
              <a:gd name="connsiteX1" fmla="*/ 1340852 w 3186419"/>
              <a:gd name="connsiteY1" fmla="*/ 360389 h 4248833"/>
              <a:gd name="connsiteX2" fmla="*/ 693152 w 3186419"/>
              <a:gd name="connsiteY2" fmla="*/ 4789 h 4248833"/>
              <a:gd name="connsiteX3" fmla="*/ 32752 w 3186419"/>
              <a:gd name="connsiteY3" fmla="*/ 633439 h 4248833"/>
              <a:gd name="connsiteX4" fmla="*/ 147052 w 3186419"/>
              <a:gd name="connsiteY4" fmla="*/ 2614639 h 4248833"/>
              <a:gd name="connsiteX5" fmla="*/ 553452 w 3186419"/>
              <a:gd name="connsiteY5" fmla="*/ 4246589 h 4248833"/>
              <a:gd name="connsiteX6" fmla="*/ 2547352 w 3186419"/>
              <a:gd name="connsiteY6" fmla="*/ 2265389 h 4248833"/>
              <a:gd name="connsiteX7" fmla="*/ 3176002 w 3186419"/>
              <a:gd name="connsiteY7" fmla="*/ 1557364 h 4248833"/>
              <a:gd name="connsiteX8" fmla="*/ 2995027 w 3186419"/>
              <a:gd name="connsiteY8" fmla="*/ 1071589 h 4248833"/>
              <a:gd name="connsiteX9" fmla="*/ 1874252 w 3186419"/>
              <a:gd name="connsiteY9" fmla="*/ 665189 h 4248833"/>
              <a:gd name="connsiteX0" fmla="*/ 1858417 w 3170584"/>
              <a:gd name="connsiteY0" fmla="*/ 1398656 h 4982300"/>
              <a:gd name="connsiteX1" fmla="*/ 1325017 w 3170584"/>
              <a:gd name="connsiteY1" fmla="*/ 1093856 h 4982300"/>
              <a:gd name="connsiteX2" fmla="*/ 448717 w 3170584"/>
              <a:gd name="connsiteY2" fmla="*/ 1657 h 4982300"/>
              <a:gd name="connsiteX3" fmla="*/ 16917 w 3170584"/>
              <a:gd name="connsiteY3" fmla="*/ 1366906 h 4982300"/>
              <a:gd name="connsiteX4" fmla="*/ 131217 w 3170584"/>
              <a:gd name="connsiteY4" fmla="*/ 3348106 h 4982300"/>
              <a:gd name="connsiteX5" fmla="*/ 537617 w 3170584"/>
              <a:gd name="connsiteY5" fmla="*/ 4980056 h 4982300"/>
              <a:gd name="connsiteX6" fmla="*/ 2531517 w 3170584"/>
              <a:gd name="connsiteY6" fmla="*/ 2998856 h 4982300"/>
              <a:gd name="connsiteX7" fmla="*/ 3160167 w 3170584"/>
              <a:gd name="connsiteY7" fmla="*/ 2290831 h 4982300"/>
              <a:gd name="connsiteX8" fmla="*/ 2979192 w 3170584"/>
              <a:gd name="connsiteY8" fmla="*/ 1805056 h 4982300"/>
              <a:gd name="connsiteX9" fmla="*/ 1858417 w 3170584"/>
              <a:gd name="connsiteY9" fmla="*/ 1398656 h 4982300"/>
              <a:gd name="connsiteX0" fmla="*/ 1858417 w 6760065"/>
              <a:gd name="connsiteY0" fmla="*/ 1398656 h 4982300"/>
              <a:gd name="connsiteX1" fmla="*/ 1325017 w 6760065"/>
              <a:gd name="connsiteY1" fmla="*/ 1093856 h 4982300"/>
              <a:gd name="connsiteX2" fmla="*/ 448717 w 6760065"/>
              <a:gd name="connsiteY2" fmla="*/ 1657 h 4982300"/>
              <a:gd name="connsiteX3" fmla="*/ 16917 w 6760065"/>
              <a:gd name="connsiteY3" fmla="*/ 1366906 h 4982300"/>
              <a:gd name="connsiteX4" fmla="*/ 131217 w 6760065"/>
              <a:gd name="connsiteY4" fmla="*/ 3348106 h 4982300"/>
              <a:gd name="connsiteX5" fmla="*/ 537617 w 6760065"/>
              <a:gd name="connsiteY5" fmla="*/ 4980056 h 4982300"/>
              <a:gd name="connsiteX6" fmla="*/ 2531517 w 6760065"/>
              <a:gd name="connsiteY6" fmla="*/ 2998856 h 4982300"/>
              <a:gd name="connsiteX7" fmla="*/ 3160167 w 6760065"/>
              <a:gd name="connsiteY7" fmla="*/ 2290831 h 4982300"/>
              <a:gd name="connsiteX8" fmla="*/ 6751092 w 6760065"/>
              <a:gd name="connsiteY8" fmla="*/ 1106556 h 4982300"/>
              <a:gd name="connsiteX9" fmla="*/ 1858417 w 6760065"/>
              <a:gd name="connsiteY9" fmla="*/ 1398656 h 4982300"/>
              <a:gd name="connsiteX0" fmla="*/ 1858417 w 6820500"/>
              <a:gd name="connsiteY0" fmla="*/ 1398656 h 4982300"/>
              <a:gd name="connsiteX1" fmla="*/ 1325017 w 6820500"/>
              <a:gd name="connsiteY1" fmla="*/ 1093856 h 4982300"/>
              <a:gd name="connsiteX2" fmla="*/ 448717 w 6820500"/>
              <a:gd name="connsiteY2" fmla="*/ 1657 h 4982300"/>
              <a:gd name="connsiteX3" fmla="*/ 16917 w 6820500"/>
              <a:gd name="connsiteY3" fmla="*/ 1366906 h 4982300"/>
              <a:gd name="connsiteX4" fmla="*/ 131217 w 6820500"/>
              <a:gd name="connsiteY4" fmla="*/ 3348106 h 4982300"/>
              <a:gd name="connsiteX5" fmla="*/ 537617 w 6820500"/>
              <a:gd name="connsiteY5" fmla="*/ 4980056 h 4982300"/>
              <a:gd name="connsiteX6" fmla="*/ 2531517 w 6820500"/>
              <a:gd name="connsiteY6" fmla="*/ 2998856 h 4982300"/>
              <a:gd name="connsiteX7" fmla="*/ 4861967 w 6820500"/>
              <a:gd name="connsiteY7" fmla="*/ 2849631 h 4982300"/>
              <a:gd name="connsiteX8" fmla="*/ 6751092 w 6820500"/>
              <a:gd name="connsiteY8" fmla="*/ 1106556 h 4982300"/>
              <a:gd name="connsiteX9" fmla="*/ 1858417 w 6820500"/>
              <a:gd name="connsiteY9" fmla="*/ 1398656 h 4982300"/>
              <a:gd name="connsiteX0" fmla="*/ 1858417 w 6820500"/>
              <a:gd name="connsiteY0" fmla="*/ 1398656 h 6063159"/>
              <a:gd name="connsiteX1" fmla="*/ 1325017 w 6820500"/>
              <a:gd name="connsiteY1" fmla="*/ 1093856 h 6063159"/>
              <a:gd name="connsiteX2" fmla="*/ 448717 w 6820500"/>
              <a:gd name="connsiteY2" fmla="*/ 1657 h 6063159"/>
              <a:gd name="connsiteX3" fmla="*/ 16917 w 6820500"/>
              <a:gd name="connsiteY3" fmla="*/ 1366906 h 6063159"/>
              <a:gd name="connsiteX4" fmla="*/ 131217 w 6820500"/>
              <a:gd name="connsiteY4" fmla="*/ 3348106 h 6063159"/>
              <a:gd name="connsiteX5" fmla="*/ 537617 w 6820500"/>
              <a:gd name="connsiteY5" fmla="*/ 4980056 h 6063159"/>
              <a:gd name="connsiteX6" fmla="*/ 3204617 w 6820500"/>
              <a:gd name="connsiteY6" fmla="*/ 5983356 h 6063159"/>
              <a:gd name="connsiteX7" fmla="*/ 4861967 w 6820500"/>
              <a:gd name="connsiteY7" fmla="*/ 2849631 h 6063159"/>
              <a:gd name="connsiteX8" fmla="*/ 6751092 w 6820500"/>
              <a:gd name="connsiteY8" fmla="*/ 1106556 h 6063159"/>
              <a:gd name="connsiteX9" fmla="*/ 1858417 w 6820500"/>
              <a:gd name="connsiteY9" fmla="*/ 1398656 h 6063159"/>
              <a:gd name="connsiteX0" fmla="*/ 1856243 w 6818326"/>
              <a:gd name="connsiteY0" fmla="*/ 1398656 h 6148097"/>
              <a:gd name="connsiteX1" fmla="*/ 1322843 w 6818326"/>
              <a:gd name="connsiteY1" fmla="*/ 1093856 h 6148097"/>
              <a:gd name="connsiteX2" fmla="*/ 446543 w 6818326"/>
              <a:gd name="connsiteY2" fmla="*/ 1657 h 6148097"/>
              <a:gd name="connsiteX3" fmla="*/ 14743 w 6818326"/>
              <a:gd name="connsiteY3" fmla="*/ 1366906 h 6148097"/>
              <a:gd name="connsiteX4" fmla="*/ 129043 w 6818326"/>
              <a:gd name="connsiteY4" fmla="*/ 3348106 h 6148097"/>
              <a:gd name="connsiteX5" fmla="*/ 408443 w 6818326"/>
              <a:gd name="connsiteY5" fmla="*/ 5462656 h 6148097"/>
              <a:gd name="connsiteX6" fmla="*/ 3202443 w 6818326"/>
              <a:gd name="connsiteY6" fmla="*/ 5983356 h 6148097"/>
              <a:gd name="connsiteX7" fmla="*/ 4859793 w 6818326"/>
              <a:gd name="connsiteY7" fmla="*/ 2849631 h 6148097"/>
              <a:gd name="connsiteX8" fmla="*/ 6748918 w 6818326"/>
              <a:gd name="connsiteY8" fmla="*/ 1106556 h 6148097"/>
              <a:gd name="connsiteX9" fmla="*/ 1856243 w 6818326"/>
              <a:gd name="connsiteY9" fmla="*/ 1398656 h 6148097"/>
              <a:gd name="connsiteX0" fmla="*/ 1856243 w 6818326"/>
              <a:gd name="connsiteY0" fmla="*/ 2986623 h 7736064"/>
              <a:gd name="connsiteX1" fmla="*/ 1335543 w 6818326"/>
              <a:gd name="connsiteY1" fmla="*/ 27523 h 7736064"/>
              <a:gd name="connsiteX2" fmla="*/ 446543 w 6818326"/>
              <a:gd name="connsiteY2" fmla="*/ 1589624 h 7736064"/>
              <a:gd name="connsiteX3" fmla="*/ 14743 w 6818326"/>
              <a:gd name="connsiteY3" fmla="*/ 2954873 h 7736064"/>
              <a:gd name="connsiteX4" fmla="*/ 129043 w 6818326"/>
              <a:gd name="connsiteY4" fmla="*/ 4936073 h 7736064"/>
              <a:gd name="connsiteX5" fmla="*/ 408443 w 6818326"/>
              <a:gd name="connsiteY5" fmla="*/ 7050623 h 7736064"/>
              <a:gd name="connsiteX6" fmla="*/ 3202443 w 6818326"/>
              <a:gd name="connsiteY6" fmla="*/ 7571323 h 7736064"/>
              <a:gd name="connsiteX7" fmla="*/ 4859793 w 6818326"/>
              <a:gd name="connsiteY7" fmla="*/ 4437598 h 7736064"/>
              <a:gd name="connsiteX8" fmla="*/ 6748918 w 6818326"/>
              <a:gd name="connsiteY8" fmla="*/ 2694523 h 7736064"/>
              <a:gd name="connsiteX9" fmla="*/ 1856243 w 6818326"/>
              <a:gd name="connsiteY9" fmla="*/ 2986623 h 7736064"/>
              <a:gd name="connsiteX0" fmla="*/ 1866930 w 6829013"/>
              <a:gd name="connsiteY0" fmla="*/ 3151676 h 7901117"/>
              <a:gd name="connsiteX1" fmla="*/ 1346230 w 6829013"/>
              <a:gd name="connsiteY1" fmla="*/ 192576 h 7901117"/>
              <a:gd name="connsiteX2" fmla="*/ 139730 w 6829013"/>
              <a:gd name="connsiteY2" fmla="*/ 598977 h 7901117"/>
              <a:gd name="connsiteX3" fmla="*/ 25430 w 6829013"/>
              <a:gd name="connsiteY3" fmla="*/ 3119926 h 7901117"/>
              <a:gd name="connsiteX4" fmla="*/ 139730 w 6829013"/>
              <a:gd name="connsiteY4" fmla="*/ 5101126 h 7901117"/>
              <a:gd name="connsiteX5" fmla="*/ 419130 w 6829013"/>
              <a:gd name="connsiteY5" fmla="*/ 7215676 h 7901117"/>
              <a:gd name="connsiteX6" fmla="*/ 3213130 w 6829013"/>
              <a:gd name="connsiteY6" fmla="*/ 7736376 h 7901117"/>
              <a:gd name="connsiteX7" fmla="*/ 4870480 w 6829013"/>
              <a:gd name="connsiteY7" fmla="*/ 4602651 h 7901117"/>
              <a:gd name="connsiteX8" fmla="*/ 6759605 w 6829013"/>
              <a:gd name="connsiteY8" fmla="*/ 2859576 h 7901117"/>
              <a:gd name="connsiteX9" fmla="*/ 1866930 w 6829013"/>
              <a:gd name="connsiteY9" fmla="*/ 3151676 h 7901117"/>
              <a:gd name="connsiteX0" fmla="*/ 4470430 w 6761287"/>
              <a:gd name="connsiteY0" fmla="*/ 169829 h 8094270"/>
              <a:gd name="connsiteX1" fmla="*/ 1346230 w 6761287"/>
              <a:gd name="connsiteY1" fmla="*/ 385729 h 8094270"/>
              <a:gd name="connsiteX2" fmla="*/ 139730 w 6761287"/>
              <a:gd name="connsiteY2" fmla="*/ 792130 h 8094270"/>
              <a:gd name="connsiteX3" fmla="*/ 25430 w 6761287"/>
              <a:gd name="connsiteY3" fmla="*/ 3313079 h 8094270"/>
              <a:gd name="connsiteX4" fmla="*/ 139730 w 6761287"/>
              <a:gd name="connsiteY4" fmla="*/ 5294279 h 8094270"/>
              <a:gd name="connsiteX5" fmla="*/ 419130 w 6761287"/>
              <a:gd name="connsiteY5" fmla="*/ 7408829 h 8094270"/>
              <a:gd name="connsiteX6" fmla="*/ 3213130 w 6761287"/>
              <a:gd name="connsiteY6" fmla="*/ 7929529 h 8094270"/>
              <a:gd name="connsiteX7" fmla="*/ 4870480 w 6761287"/>
              <a:gd name="connsiteY7" fmla="*/ 4795804 h 8094270"/>
              <a:gd name="connsiteX8" fmla="*/ 6759605 w 6761287"/>
              <a:gd name="connsiteY8" fmla="*/ 3052729 h 8094270"/>
              <a:gd name="connsiteX9" fmla="*/ 4470430 w 6761287"/>
              <a:gd name="connsiteY9" fmla="*/ 169829 h 8094270"/>
              <a:gd name="connsiteX0" fmla="*/ 4470430 w 6825362"/>
              <a:gd name="connsiteY0" fmla="*/ 169829 h 8044553"/>
              <a:gd name="connsiteX1" fmla="*/ 1346230 w 6825362"/>
              <a:gd name="connsiteY1" fmla="*/ 385729 h 8044553"/>
              <a:gd name="connsiteX2" fmla="*/ 139730 w 6825362"/>
              <a:gd name="connsiteY2" fmla="*/ 792130 h 8044553"/>
              <a:gd name="connsiteX3" fmla="*/ 25430 w 6825362"/>
              <a:gd name="connsiteY3" fmla="*/ 3313079 h 8044553"/>
              <a:gd name="connsiteX4" fmla="*/ 139730 w 6825362"/>
              <a:gd name="connsiteY4" fmla="*/ 5294279 h 8044553"/>
              <a:gd name="connsiteX5" fmla="*/ 419130 w 6825362"/>
              <a:gd name="connsiteY5" fmla="*/ 7408829 h 8044553"/>
              <a:gd name="connsiteX6" fmla="*/ 3213130 w 6825362"/>
              <a:gd name="connsiteY6" fmla="*/ 7929529 h 8044553"/>
              <a:gd name="connsiteX7" fmla="*/ 6242080 w 6825362"/>
              <a:gd name="connsiteY7" fmla="*/ 5494304 h 8044553"/>
              <a:gd name="connsiteX8" fmla="*/ 6759605 w 6825362"/>
              <a:gd name="connsiteY8" fmla="*/ 3052729 h 8044553"/>
              <a:gd name="connsiteX9" fmla="*/ 4470430 w 6825362"/>
              <a:gd name="connsiteY9" fmla="*/ 169829 h 8044553"/>
              <a:gd name="connsiteX0" fmla="*/ 4604722 w 7184958"/>
              <a:gd name="connsiteY0" fmla="*/ 169829 h 8167948"/>
              <a:gd name="connsiteX1" fmla="*/ 1480522 w 7184958"/>
              <a:gd name="connsiteY1" fmla="*/ 385729 h 8167948"/>
              <a:gd name="connsiteX2" fmla="*/ 274022 w 7184958"/>
              <a:gd name="connsiteY2" fmla="*/ 792130 h 8167948"/>
              <a:gd name="connsiteX3" fmla="*/ 159722 w 7184958"/>
              <a:gd name="connsiteY3" fmla="*/ 3313079 h 8167948"/>
              <a:gd name="connsiteX4" fmla="*/ 274022 w 7184958"/>
              <a:gd name="connsiteY4" fmla="*/ 5294279 h 8167948"/>
              <a:gd name="connsiteX5" fmla="*/ 553422 w 7184958"/>
              <a:gd name="connsiteY5" fmla="*/ 7408829 h 8167948"/>
              <a:gd name="connsiteX6" fmla="*/ 6852622 w 7184958"/>
              <a:gd name="connsiteY6" fmla="*/ 8069229 h 8167948"/>
              <a:gd name="connsiteX7" fmla="*/ 6376372 w 7184958"/>
              <a:gd name="connsiteY7" fmla="*/ 5494304 h 8167948"/>
              <a:gd name="connsiteX8" fmla="*/ 6893897 w 7184958"/>
              <a:gd name="connsiteY8" fmla="*/ 3052729 h 8167948"/>
              <a:gd name="connsiteX9" fmla="*/ 4604722 w 7184958"/>
              <a:gd name="connsiteY9" fmla="*/ 169829 h 8167948"/>
              <a:gd name="connsiteX0" fmla="*/ 4604722 w 7485001"/>
              <a:gd name="connsiteY0" fmla="*/ 169829 h 8150453"/>
              <a:gd name="connsiteX1" fmla="*/ 1480522 w 7485001"/>
              <a:gd name="connsiteY1" fmla="*/ 385729 h 8150453"/>
              <a:gd name="connsiteX2" fmla="*/ 274022 w 7485001"/>
              <a:gd name="connsiteY2" fmla="*/ 792130 h 8150453"/>
              <a:gd name="connsiteX3" fmla="*/ 159722 w 7485001"/>
              <a:gd name="connsiteY3" fmla="*/ 3313079 h 8150453"/>
              <a:gd name="connsiteX4" fmla="*/ 274022 w 7485001"/>
              <a:gd name="connsiteY4" fmla="*/ 5294279 h 8150453"/>
              <a:gd name="connsiteX5" fmla="*/ 553422 w 7485001"/>
              <a:gd name="connsiteY5" fmla="*/ 7408829 h 8150453"/>
              <a:gd name="connsiteX6" fmla="*/ 6852622 w 7485001"/>
              <a:gd name="connsiteY6" fmla="*/ 8069229 h 8150453"/>
              <a:gd name="connsiteX7" fmla="*/ 7278072 w 7485001"/>
              <a:gd name="connsiteY7" fmla="*/ 5761004 h 8150453"/>
              <a:gd name="connsiteX8" fmla="*/ 6893897 w 7485001"/>
              <a:gd name="connsiteY8" fmla="*/ 3052729 h 8150453"/>
              <a:gd name="connsiteX9" fmla="*/ 4604722 w 7485001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59830"/>
              <a:gd name="connsiteY0" fmla="*/ 169829 h 8150453"/>
              <a:gd name="connsiteX1" fmla="*/ 1480522 w 7559830"/>
              <a:gd name="connsiteY1" fmla="*/ 385729 h 8150453"/>
              <a:gd name="connsiteX2" fmla="*/ 274022 w 7559830"/>
              <a:gd name="connsiteY2" fmla="*/ 792130 h 8150453"/>
              <a:gd name="connsiteX3" fmla="*/ 159722 w 7559830"/>
              <a:gd name="connsiteY3" fmla="*/ 3313079 h 8150453"/>
              <a:gd name="connsiteX4" fmla="*/ 274022 w 7559830"/>
              <a:gd name="connsiteY4" fmla="*/ 5294279 h 8150453"/>
              <a:gd name="connsiteX5" fmla="*/ 553422 w 7559830"/>
              <a:gd name="connsiteY5" fmla="*/ 7408829 h 8150453"/>
              <a:gd name="connsiteX6" fmla="*/ 6852622 w 7559830"/>
              <a:gd name="connsiteY6" fmla="*/ 8069229 h 8150453"/>
              <a:gd name="connsiteX7" fmla="*/ 7278072 w 7559830"/>
              <a:gd name="connsiteY7" fmla="*/ 5761004 h 8150453"/>
              <a:gd name="connsiteX8" fmla="*/ 6893897 w 7559830"/>
              <a:gd name="connsiteY8" fmla="*/ 3052729 h 8150453"/>
              <a:gd name="connsiteX9" fmla="*/ 4604722 w 7559830"/>
              <a:gd name="connsiteY9" fmla="*/ 169829 h 8150453"/>
              <a:gd name="connsiteX0" fmla="*/ 4604722 w 7595308"/>
              <a:gd name="connsiteY0" fmla="*/ 169829 h 8151277"/>
              <a:gd name="connsiteX1" fmla="*/ 1480522 w 7595308"/>
              <a:gd name="connsiteY1" fmla="*/ 385729 h 8151277"/>
              <a:gd name="connsiteX2" fmla="*/ 274022 w 7595308"/>
              <a:gd name="connsiteY2" fmla="*/ 792130 h 8151277"/>
              <a:gd name="connsiteX3" fmla="*/ 159722 w 7595308"/>
              <a:gd name="connsiteY3" fmla="*/ 3313079 h 8151277"/>
              <a:gd name="connsiteX4" fmla="*/ 274022 w 7595308"/>
              <a:gd name="connsiteY4" fmla="*/ 5294279 h 8151277"/>
              <a:gd name="connsiteX5" fmla="*/ 553422 w 7595308"/>
              <a:gd name="connsiteY5" fmla="*/ 7408829 h 8151277"/>
              <a:gd name="connsiteX6" fmla="*/ 6852622 w 7595308"/>
              <a:gd name="connsiteY6" fmla="*/ 8069229 h 8151277"/>
              <a:gd name="connsiteX7" fmla="*/ 7341572 w 7595308"/>
              <a:gd name="connsiteY7" fmla="*/ 5748304 h 8151277"/>
              <a:gd name="connsiteX8" fmla="*/ 6893897 w 7595308"/>
              <a:gd name="connsiteY8" fmla="*/ 3052729 h 8151277"/>
              <a:gd name="connsiteX9" fmla="*/ 4604722 w 7595308"/>
              <a:gd name="connsiteY9" fmla="*/ 169829 h 8151277"/>
              <a:gd name="connsiteX0" fmla="*/ 4604722 w 7648258"/>
              <a:gd name="connsiteY0" fmla="*/ 169829 h 8151277"/>
              <a:gd name="connsiteX1" fmla="*/ 1480522 w 7648258"/>
              <a:gd name="connsiteY1" fmla="*/ 385729 h 8151277"/>
              <a:gd name="connsiteX2" fmla="*/ 274022 w 7648258"/>
              <a:gd name="connsiteY2" fmla="*/ 792130 h 8151277"/>
              <a:gd name="connsiteX3" fmla="*/ 159722 w 7648258"/>
              <a:gd name="connsiteY3" fmla="*/ 3313079 h 8151277"/>
              <a:gd name="connsiteX4" fmla="*/ 274022 w 7648258"/>
              <a:gd name="connsiteY4" fmla="*/ 5294279 h 8151277"/>
              <a:gd name="connsiteX5" fmla="*/ 553422 w 7648258"/>
              <a:gd name="connsiteY5" fmla="*/ 7408829 h 8151277"/>
              <a:gd name="connsiteX6" fmla="*/ 6852622 w 7648258"/>
              <a:gd name="connsiteY6" fmla="*/ 8069229 h 8151277"/>
              <a:gd name="connsiteX7" fmla="*/ 7430472 w 7648258"/>
              <a:gd name="connsiteY7" fmla="*/ 5748304 h 8151277"/>
              <a:gd name="connsiteX8" fmla="*/ 6893897 w 7648258"/>
              <a:gd name="connsiteY8" fmla="*/ 3052729 h 8151277"/>
              <a:gd name="connsiteX9" fmla="*/ 4604722 w 7648258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143363"/>
              <a:gd name="connsiteY0" fmla="*/ 169829 h 8170478"/>
              <a:gd name="connsiteX1" fmla="*/ 1480522 w 7143363"/>
              <a:gd name="connsiteY1" fmla="*/ 385729 h 8170478"/>
              <a:gd name="connsiteX2" fmla="*/ 274022 w 7143363"/>
              <a:gd name="connsiteY2" fmla="*/ 792130 h 8170478"/>
              <a:gd name="connsiteX3" fmla="*/ 159722 w 7143363"/>
              <a:gd name="connsiteY3" fmla="*/ 3313079 h 8170478"/>
              <a:gd name="connsiteX4" fmla="*/ 274022 w 7143363"/>
              <a:gd name="connsiteY4" fmla="*/ 5294279 h 8170478"/>
              <a:gd name="connsiteX5" fmla="*/ 553422 w 7143363"/>
              <a:gd name="connsiteY5" fmla="*/ 7408829 h 8170478"/>
              <a:gd name="connsiteX6" fmla="*/ 6852622 w 7143363"/>
              <a:gd name="connsiteY6" fmla="*/ 8069229 h 8170478"/>
              <a:gd name="connsiteX7" fmla="*/ 6109672 w 7143363"/>
              <a:gd name="connsiteY7" fmla="*/ 5456204 h 8170478"/>
              <a:gd name="connsiteX8" fmla="*/ 6893897 w 7143363"/>
              <a:gd name="connsiteY8" fmla="*/ 3052729 h 8170478"/>
              <a:gd name="connsiteX9" fmla="*/ 4604722 w 7143363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470431 w 6812148"/>
              <a:gd name="connsiteY0" fmla="*/ 169829 h 7909088"/>
              <a:gd name="connsiteX1" fmla="*/ 1346231 w 6812148"/>
              <a:gd name="connsiteY1" fmla="*/ 385729 h 7909088"/>
              <a:gd name="connsiteX2" fmla="*/ 139731 w 6812148"/>
              <a:gd name="connsiteY2" fmla="*/ 792130 h 7909088"/>
              <a:gd name="connsiteX3" fmla="*/ 25431 w 6812148"/>
              <a:gd name="connsiteY3" fmla="*/ 3313079 h 7909088"/>
              <a:gd name="connsiteX4" fmla="*/ 139731 w 6812148"/>
              <a:gd name="connsiteY4" fmla="*/ 5294279 h 7909088"/>
              <a:gd name="connsiteX5" fmla="*/ 419131 w 6812148"/>
              <a:gd name="connsiteY5" fmla="*/ 7408829 h 7909088"/>
              <a:gd name="connsiteX6" fmla="*/ 3746531 w 6812148"/>
              <a:gd name="connsiteY6" fmla="*/ 7764429 h 7909088"/>
              <a:gd name="connsiteX7" fmla="*/ 5975381 w 6812148"/>
              <a:gd name="connsiteY7" fmla="*/ 5456204 h 7909088"/>
              <a:gd name="connsiteX8" fmla="*/ 6759606 w 6812148"/>
              <a:gd name="connsiteY8" fmla="*/ 3052729 h 7909088"/>
              <a:gd name="connsiteX9" fmla="*/ 4470431 w 6812148"/>
              <a:gd name="connsiteY9" fmla="*/ 169829 h 7909088"/>
              <a:gd name="connsiteX0" fmla="*/ 4470431 w 8972022"/>
              <a:gd name="connsiteY0" fmla="*/ 134080 h 7873339"/>
              <a:gd name="connsiteX1" fmla="*/ 1346231 w 8972022"/>
              <a:gd name="connsiteY1" fmla="*/ 349980 h 7873339"/>
              <a:gd name="connsiteX2" fmla="*/ 139731 w 8972022"/>
              <a:gd name="connsiteY2" fmla="*/ 756381 h 7873339"/>
              <a:gd name="connsiteX3" fmla="*/ 25431 w 8972022"/>
              <a:gd name="connsiteY3" fmla="*/ 3277330 h 7873339"/>
              <a:gd name="connsiteX4" fmla="*/ 139731 w 8972022"/>
              <a:gd name="connsiteY4" fmla="*/ 5258530 h 7873339"/>
              <a:gd name="connsiteX5" fmla="*/ 419131 w 8972022"/>
              <a:gd name="connsiteY5" fmla="*/ 7373080 h 7873339"/>
              <a:gd name="connsiteX6" fmla="*/ 3746531 w 8972022"/>
              <a:gd name="connsiteY6" fmla="*/ 7728680 h 7873339"/>
              <a:gd name="connsiteX7" fmla="*/ 5975381 w 8972022"/>
              <a:gd name="connsiteY7" fmla="*/ 5420455 h 7873339"/>
              <a:gd name="connsiteX8" fmla="*/ 8956706 w 8972022"/>
              <a:gd name="connsiteY8" fmla="*/ 2521680 h 7873339"/>
              <a:gd name="connsiteX9" fmla="*/ 4470431 w 8972022"/>
              <a:gd name="connsiteY9" fmla="*/ 134080 h 7873339"/>
              <a:gd name="connsiteX0" fmla="*/ 4470431 w 8990857"/>
              <a:gd name="connsiteY0" fmla="*/ 134080 h 7790166"/>
              <a:gd name="connsiteX1" fmla="*/ 1346231 w 8990857"/>
              <a:gd name="connsiteY1" fmla="*/ 349980 h 7790166"/>
              <a:gd name="connsiteX2" fmla="*/ 139731 w 8990857"/>
              <a:gd name="connsiteY2" fmla="*/ 756381 h 7790166"/>
              <a:gd name="connsiteX3" fmla="*/ 25431 w 8990857"/>
              <a:gd name="connsiteY3" fmla="*/ 3277330 h 7790166"/>
              <a:gd name="connsiteX4" fmla="*/ 139731 w 8990857"/>
              <a:gd name="connsiteY4" fmla="*/ 5258530 h 7790166"/>
              <a:gd name="connsiteX5" fmla="*/ 419131 w 8990857"/>
              <a:gd name="connsiteY5" fmla="*/ 7373080 h 7790166"/>
              <a:gd name="connsiteX6" fmla="*/ 3746531 w 8990857"/>
              <a:gd name="connsiteY6" fmla="*/ 7728680 h 7790166"/>
              <a:gd name="connsiteX7" fmla="*/ 6559581 w 8990857"/>
              <a:gd name="connsiteY7" fmla="*/ 6550755 h 7790166"/>
              <a:gd name="connsiteX8" fmla="*/ 8956706 w 8990857"/>
              <a:gd name="connsiteY8" fmla="*/ 2521680 h 7790166"/>
              <a:gd name="connsiteX9" fmla="*/ 4470431 w 8990857"/>
              <a:gd name="connsiteY9" fmla="*/ 134080 h 7790166"/>
              <a:gd name="connsiteX0" fmla="*/ 4216431 w 8998541"/>
              <a:gd name="connsiteY0" fmla="*/ 130345 h 7811831"/>
              <a:gd name="connsiteX1" fmla="*/ 1346231 w 8998541"/>
              <a:gd name="connsiteY1" fmla="*/ 371645 h 7811831"/>
              <a:gd name="connsiteX2" fmla="*/ 139731 w 8998541"/>
              <a:gd name="connsiteY2" fmla="*/ 778046 h 7811831"/>
              <a:gd name="connsiteX3" fmla="*/ 25431 w 8998541"/>
              <a:gd name="connsiteY3" fmla="*/ 3298995 h 7811831"/>
              <a:gd name="connsiteX4" fmla="*/ 139731 w 8998541"/>
              <a:gd name="connsiteY4" fmla="*/ 5280195 h 7811831"/>
              <a:gd name="connsiteX5" fmla="*/ 419131 w 8998541"/>
              <a:gd name="connsiteY5" fmla="*/ 7394745 h 7811831"/>
              <a:gd name="connsiteX6" fmla="*/ 3746531 w 8998541"/>
              <a:gd name="connsiteY6" fmla="*/ 7750345 h 7811831"/>
              <a:gd name="connsiteX7" fmla="*/ 6559581 w 8998541"/>
              <a:gd name="connsiteY7" fmla="*/ 6572420 h 7811831"/>
              <a:gd name="connsiteX8" fmla="*/ 8956706 w 8998541"/>
              <a:gd name="connsiteY8" fmla="*/ 2543345 h 7811831"/>
              <a:gd name="connsiteX9" fmla="*/ 4216431 w 8998541"/>
              <a:gd name="connsiteY9" fmla="*/ 130345 h 7811831"/>
              <a:gd name="connsiteX0" fmla="*/ 4216431 w 8993461"/>
              <a:gd name="connsiteY0" fmla="*/ 130345 h 7813691"/>
              <a:gd name="connsiteX1" fmla="*/ 1346231 w 8993461"/>
              <a:gd name="connsiteY1" fmla="*/ 371645 h 7813691"/>
              <a:gd name="connsiteX2" fmla="*/ 139731 w 8993461"/>
              <a:gd name="connsiteY2" fmla="*/ 778046 h 7813691"/>
              <a:gd name="connsiteX3" fmla="*/ 25431 w 8993461"/>
              <a:gd name="connsiteY3" fmla="*/ 3298995 h 7813691"/>
              <a:gd name="connsiteX4" fmla="*/ 139731 w 8993461"/>
              <a:gd name="connsiteY4" fmla="*/ 5280195 h 7813691"/>
              <a:gd name="connsiteX5" fmla="*/ 419131 w 8993461"/>
              <a:gd name="connsiteY5" fmla="*/ 7394745 h 7813691"/>
              <a:gd name="connsiteX6" fmla="*/ 3746531 w 8993461"/>
              <a:gd name="connsiteY6" fmla="*/ 7750345 h 7813691"/>
              <a:gd name="connsiteX7" fmla="*/ 6445281 w 8993461"/>
              <a:gd name="connsiteY7" fmla="*/ 6547020 h 7813691"/>
              <a:gd name="connsiteX8" fmla="*/ 8956706 w 8993461"/>
              <a:gd name="connsiteY8" fmla="*/ 2543345 h 7813691"/>
              <a:gd name="connsiteX9" fmla="*/ 4216431 w 8993461"/>
              <a:gd name="connsiteY9" fmla="*/ 130345 h 7813691"/>
              <a:gd name="connsiteX0" fmla="*/ 4216431 w 8995323"/>
              <a:gd name="connsiteY0" fmla="*/ 130345 h 7813691"/>
              <a:gd name="connsiteX1" fmla="*/ 1346231 w 8995323"/>
              <a:gd name="connsiteY1" fmla="*/ 371645 h 7813691"/>
              <a:gd name="connsiteX2" fmla="*/ 139731 w 8995323"/>
              <a:gd name="connsiteY2" fmla="*/ 778046 h 7813691"/>
              <a:gd name="connsiteX3" fmla="*/ 25431 w 8995323"/>
              <a:gd name="connsiteY3" fmla="*/ 3298995 h 7813691"/>
              <a:gd name="connsiteX4" fmla="*/ 139731 w 8995323"/>
              <a:gd name="connsiteY4" fmla="*/ 5280195 h 7813691"/>
              <a:gd name="connsiteX5" fmla="*/ 419131 w 8995323"/>
              <a:gd name="connsiteY5" fmla="*/ 7394745 h 7813691"/>
              <a:gd name="connsiteX6" fmla="*/ 3746531 w 8995323"/>
              <a:gd name="connsiteY6" fmla="*/ 7750345 h 7813691"/>
              <a:gd name="connsiteX7" fmla="*/ 6445281 w 8995323"/>
              <a:gd name="connsiteY7" fmla="*/ 6547020 h 7813691"/>
              <a:gd name="connsiteX8" fmla="*/ 8956706 w 8995323"/>
              <a:gd name="connsiteY8" fmla="*/ 2543345 h 7813691"/>
              <a:gd name="connsiteX9" fmla="*/ 4216431 w 8995323"/>
              <a:gd name="connsiteY9" fmla="*/ 130345 h 7813691"/>
              <a:gd name="connsiteX0" fmla="*/ 4216431 w 10189864"/>
              <a:gd name="connsiteY0" fmla="*/ 75164 h 7758510"/>
              <a:gd name="connsiteX1" fmla="*/ 1346231 w 10189864"/>
              <a:gd name="connsiteY1" fmla="*/ 316464 h 7758510"/>
              <a:gd name="connsiteX2" fmla="*/ 139731 w 10189864"/>
              <a:gd name="connsiteY2" fmla="*/ 722865 h 7758510"/>
              <a:gd name="connsiteX3" fmla="*/ 25431 w 10189864"/>
              <a:gd name="connsiteY3" fmla="*/ 3243814 h 7758510"/>
              <a:gd name="connsiteX4" fmla="*/ 139731 w 10189864"/>
              <a:gd name="connsiteY4" fmla="*/ 5225014 h 7758510"/>
              <a:gd name="connsiteX5" fmla="*/ 419131 w 10189864"/>
              <a:gd name="connsiteY5" fmla="*/ 7339564 h 7758510"/>
              <a:gd name="connsiteX6" fmla="*/ 3746531 w 10189864"/>
              <a:gd name="connsiteY6" fmla="*/ 7695164 h 7758510"/>
              <a:gd name="connsiteX7" fmla="*/ 6445281 w 10189864"/>
              <a:gd name="connsiteY7" fmla="*/ 6491839 h 7758510"/>
              <a:gd name="connsiteX8" fmla="*/ 10163206 w 10189864"/>
              <a:gd name="connsiteY8" fmla="*/ 1700764 h 7758510"/>
              <a:gd name="connsiteX9" fmla="*/ 4216431 w 10189864"/>
              <a:gd name="connsiteY9" fmla="*/ 75164 h 7758510"/>
              <a:gd name="connsiteX0" fmla="*/ 4216431 w 10226946"/>
              <a:gd name="connsiteY0" fmla="*/ 75164 h 7720647"/>
              <a:gd name="connsiteX1" fmla="*/ 1346231 w 10226946"/>
              <a:gd name="connsiteY1" fmla="*/ 316464 h 7720647"/>
              <a:gd name="connsiteX2" fmla="*/ 139731 w 10226946"/>
              <a:gd name="connsiteY2" fmla="*/ 722865 h 7720647"/>
              <a:gd name="connsiteX3" fmla="*/ 25431 w 10226946"/>
              <a:gd name="connsiteY3" fmla="*/ 3243814 h 7720647"/>
              <a:gd name="connsiteX4" fmla="*/ 139731 w 10226946"/>
              <a:gd name="connsiteY4" fmla="*/ 5225014 h 7720647"/>
              <a:gd name="connsiteX5" fmla="*/ 419131 w 10226946"/>
              <a:gd name="connsiteY5" fmla="*/ 7339564 h 7720647"/>
              <a:gd name="connsiteX6" fmla="*/ 3746531 w 10226946"/>
              <a:gd name="connsiteY6" fmla="*/ 7695164 h 7720647"/>
              <a:gd name="connsiteX7" fmla="*/ 7359681 w 10226946"/>
              <a:gd name="connsiteY7" fmla="*/ 7012539 h 7720647"/>
              <a:gd name="connsiteX8" fmla="*/ 10163206 w 10226946"/>
              <a:gd name="connsiteY8" fmla="*/ 1700764 h 7720647"/>
              <a:gd name="connsiteX9" fmla="*/ 4216431 w 10226946"/>
              <a:gd name="connsiteY9" fmla="*/ 75164 h 7720647"/>
              <a:gd name="connsiteX0" fmla="*/ 4216431 w 10226946"/>
              <a:gd name="connsiteY0" fmla="*/ 75164 h 7982412"/>
              <a:gd name="connsiteX1" fmla="*/ 1346231 w 10226946"/>
              <a:gd name="connsiteY1" fmla="*/ 316464 h 7982412"/>
              <a:gd name="connsiteX2" fmla="*/ 139731 w 10226946"/>
              <a:gd name="connsiteY2" fmla="*/ 722865 h 7982412"/>
              <a:gd name="connsiteX3" fmla="*/ 25431 w 10226946"/>
              <a:gd name="connsiteY3" fmla="*/ 3243814 h 7982412"/>
              <a:gd name="connsiteX4" fmla="*/ 139731 w 10226946"/>
              <a:gd name="connsiteY4" fmla="*/ 5225014 h 7982412"/>
              <a:gd name="connsiteX5" fmla="*/ 419131 w 10226946"/>
              <a:gd name="connsiteY5" fmla="*/ 7339564 h 7982412"/>
              <a:gd name="connsiteX6" fmla="*/ 4686331 w 10226946"/>
              <a:gd name="connsiteY6" fmla="*/ 7974564 h 7982412"/>
              <a:gd name="connsiteX7" fmla="*/ 7359681 w 10226946"/>
              <a:gd name="connsiteY7" fmla="*/ 7012539 h 7982412"/>
              <a:gd name="connsiteX8" fmla="*/ 10163206 w 10226946"/>
              <a:gd name="connsiteY8" fmla="*/ 1700764 h 7982412"/>
              <a:gd name="connsiteX9" fmla="*/ 4216431 w 10226946"/>
              <a:gd name="connsiteY9" fmla="*/ 75164 h 7982412"/>
              <a:gd name="connsiteX0" fmla="*/ 4216431 w 10231608"/>
              <a:gd name="connsiteY0" fmla="*/ 75164 h 7982412"/>
              <a:gd name="connsiteX1" fmla="*/ 1346231 w 10231608"/>
              <a:gd name="connsiteY1" fmla="*/ 316464 h 7982412"/>
              <a:gd name="connsiteX2" fmla="*/ 139731 w 10231608"/>
              <a:gd name="connsiteY2" fmla="*/ 722865 h 7982412"/>
              <a:gd name="connsiteX3" fmla="*/ 25431 w 10231608"/>
              <a:gd name="connsiteY3" fmla="*/ 3243814 h 7982412"/>
              <a:gd name="connsiteX4" fmla="*/ 139731 w 10231608"/>
              <a:gd name="connsiteY4" fmla="*/ 5225014 h 7982412"/>
              <a:gd name="connsiteX5" fmla="*/ 419131 w 10231608"/>
              <a:gd name="connsiteY5" fmla="*/ 7339564 h 7982412"/>
              <a:gd name="connsiteX6" fmla="*/ 4686331 w 10231608"/>
              <a:gd name="connsiteY6" fmla="*/ 7974564 h 7982412"/>
              <a:gd name="connsiteX7" fmla="*/ 7359681 w 10231608"/>
              <a:gd name="connsiteY7" fmla="*/ 7012539 h 7982412"/>
              <a:gd name="connsiteX8" fmla="*/ 10163206 w 10231608"/>
              <a:gd name="connsiteY8" fmla="*/ 1700764 h 7982412"/>
              <a:gd name="connsiteX9" fmla="*/ 4216431 w 10231608"/>
              <a:gd name="connsiteY9" fmla="*/ 75164 h 7982412"/>
              <a:gd name="connsiteX0" fmla="*/ 4216431 w 10249074"/>
              <a:gd name="connsiteY0" fmla="*/ 75164 h 7980498"/>
              <a:gd name="connsiteX1" fmla="*/ 1346231 w 10249074"/>
              <a:gd name="connsiteY1" fmla="*/ 316464 h 7980498"/>
              <a:gd name="connsiteX2" fmla="*/ 139731 w 10249074"/>
              <a:gd name="connsiteY2" fmla="*/ 722865 h 7980498"/>
              <a:gd name="connsiteX3" fmla="*/ 25431 w 10249074"/>
              <a:gd name="connsiteY3" fmla="*/ 3243814 h 7980498"/>
              <a:gd name="connsiteX4" fmla="*/ 139731 w 10249074"/>
              <a:gd name="connsiteY4" fmla="*/ 5225014 h 7980498"/>
              <a:gd name="connsiteX5" fmla="*/ 419131 w 10249074"/>
              <a:gd name="connsiteY5" fmla="*/ 7339564 h 7980498"/>
              <a:gd name="connsiteX6" fmla="*/ 4686331 w 10249074"/>
              <a:gd name="connsiteY6" fmla="*/ 7974564 h 7980498"/>
              <a:gd name="connsiteX7" fmla="*/ 7626381 w 10249074"/>
              <a:gd name="connsiteY7" fmla="*/ 7063339 h 7980498"/>
              <a:gd name="connsiteX8" fmla="*/ 10163206 w 10249074"/>
              <a:gd name="connsiteY8" fmla="*/ 1700764 h 7980498"/>
              <a:gd name="connsiteX9" fmla="*/ 4216431 w 10249074"/>
              <a:gd name="connsiteY9" fmla="*/ 75164 h 7980498"/>
              <a:gd name="connsiteX0" fmla="*/ 4216431 w 11755634"/>
              <a:gd name="connsiteY0" fmla="*/ 62229 h 7967563"/>
              <a:gd name="connsiteX1" fmla="*/ 1346231 w 11755634"/>
              <a:gd name="connsiteY1" fmla="*/ 303529 h 7967563"/>
              <a:gd name="connsiteX2" fmla="*/ 139731 w 11755634"/>
              <a:gd name="connsiteY2" fmla="*/ 709930 h 7967563"/>
              <a:gd name="connsiteX3" fmla="*/ 25431 w 11755634"/>
              <a:gd name="connsiteY3" fmla="*/ 3230879 h 7967563"/>
              <a:gd name="connsiteX4" fmla="*/ 139731 w 11755634"/>
              <a:gd name="connsiteY4" fmla="*/ 5212079 h 7967563"/>
              <a:gd name="connsiteX5" fmla="*/ 419131 w 11755634"/>
              <a:gd name="connsiteY5" fmla="*/ 7326629 h 7967563"/>
              <a:gd name="connsiteX6" fmla="*/ 4686331 w 11755634"/>
              <a:gd name="connsiteY6" fmla="*/ 7961629 h 7967563"/>
              <a:gd name="connsiteX7" fmla="*/ 7626381 w 11755634"/>
              <a:gd name="connsiteY7" fmla="*/ 7050404 h 7967563"/>
              <a:gd name="connsiteX8" fmla="*/ 11699906 w 11755634"/>
              <a:gd name="connsiteY8" fmla="*/ 1497329 h 7967563"/>
              <a:gd name="connsiteX9" fmla="*/ 4216431 w 11755634"/>
              <a:gd name="connsiteY9" fmla="*/ 62229 h 7967563"/>
              <a:gd name="connsiteX0" fmla="*/ 4216431 w 11844463"/>
              <a:gd name="connsiteY0" fmla="*/ 62229 h 7969477"/>
              <a:gd name="connsiteX1" fmla="*/ 1346231 w 11844463"/>
              <a:gd name="connsiteY1" fmla="*/ 303529 h 7969477"/>
              <a:gd name="connsiteX2" fmla="*/ 139731 w 11844463"/>
              <a:gd name="connsiteY2" fmla="*/ 709930 h 7969477"/>
              <a:gd name="connsiteX3" fmla="*/ 25431 w 11844463"/>
              <a:gd name="connsiteY3" fmla="*/ 3230879 h 7969477"/>
              <a:gd name="connsiteX4" fmla="*/ 139731 w 11844463"/>
              <a:gd name="connsiteY4" fmla="*/ 5212079 h 7969477"/>
              <a:gd name="connsiteX5" fmla="*/ 419131 w 11844463"/>
              <a:gd name="connsiteY5" fmla="*/ 7326629 h 7969477"/>
              <a:gd name="connsiteX6" fmla="*/ 4686331 w 11844463"/>
              <a:gd name="connsiteY6" fmla="*/ 7961629 h 7969477"/>
              <a:gd name="connsiteX7" fmla="*/ 9036081 w 11844463"/>
              <a:gd name="connsiteY7" fmla="*/ 6999604 h 7969477"/>
              <a:gd name="connsiteX8" fmla="*/ 11699906 w 11844463"/>
              <a:gd name="connsiteY8" fmla="*/ 1497329 h 7969477"/>
              <a:gd name="connsiteX9" fmla="*/ 4216431 w 11844463"/>
              <a:gd name="connsiteY9" fmla="*/ 62229 h 7969477"/>
              <a:gd name="connsiteX0" fmla="*/ 4216431 w 11902183"/>
              <a:gd name="connsiteY0" fmla="*/ 62229 h 7964225"/>
              <a:gd name="connsiteX1" fmla="*/ 1346231 w 11902183"/>
              <a:gd name="connsiteY1" fmla="*/ 303529 h 7964225"/>
              <a:gd name="connsiteX2" fmla="*/ 139731 w 11902183"/>
              <a:gd name="connsiteY2" fmla="*/ 709930 h 7964225"/>
              <a:gd name="connsiteX3" fmla="*/ 25431 w 11902183"/>
              <a:gd name="connsiteY3" fmla="*/ 3230879 h 7964225"/>
              <a:gd name="connsiteX4" fmla="*/ 139731 w 11902183"/>
              <a:gd name="connsiteY4" fmla="*/ 5212079 h 7964225"/>
              <a:gd name="connsiteX5" fmla="*/ 419131 w 11902183"/>
              <a:gd name="connsiteY5" fmla="*/ 7326629 h 7964225"/>
              <a:gd name="connsiteX6" fmla="*/ 4686331 w 11902183"/>
              <a:gd name="connsiteY6" fmla="*/ 7961629 h 7964225"/>
              <a:gd name="connsiteX7" fmla="*/ 9582181 w 11902183"/>
              <a:gd name="connsiteY7" fmla="*/ 7469504 h 7964225"/>
              <a:gd name="connsiteX8" fmla="*/ 11699906 w 11902183"/>
              <a:gd name="connsiteY8" fmla="*/ 1497329 h 7964225"/>
              <a:gd name="connsiteX9" fmla="*/ 4216431 w 11902183"/>
              <a:gd name="connsiteY9" fmla="*/ 62229 h 796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02183" h="7964225">
                <a:moveTo>
                  <a:pt x="4216431" y="62229"/>
                </a:moveTo>
                <a:cubicBezTo>
                  <a:pt x="2490819" y="-136738"/>
                  <a:pt x="2025681" y="195579"/>
                  <a:pt x="1346231" y="303529"/>
                </a:cubicBezTo>
                <a:cubicBezTo>
                  <a:pt x="666781" y="411479"/>
                  <a:pt x="359864" y="222038"/>
                  <a:pt x="139731" y="709930"/>
                </a:cubicBezTo>
                <a:cubicBezTo>
                  <a:pt x="-80402" y="1197822"/>
                  <a:pt x="25431" y="2480521"/>
                  <a:pt x="25431" y="3230879"/>
                </a:cubicBezTo>
                <a:cubicBezTo>
                  <a:pt x="25431" y="3981237"/>
                  <a:pt x="74114" y="4529454"/>
                  <a:pt x="139731" y="5212079"/>
                </a:cubicBezTo>
                <a:cubicBezTo>
                  <a:pt x="205348" y="5894704"/>
                  <a:pt x="-338636" y="6868371"/>
                  <a:pt x="419131" y="7326629"/>
                </a:cubicBezTo>
                <a:cubicBezTo>
                  <a:pt x="1176898" y="7784887"/>
                  <a:pt x="3159156" y="7937816"/>
                  <a:pt x="4686331" y="7961629"/>
                </a:cubicBezTo>
                <a:cubicBezTo>
                  <a:pt x="6213506" y="7985442"/>
                  <a:pt x="9309131" y="7847329"/>
                  <a:pt x="9582181" y="7469504"/>
                </a:cubicBezTo>
                <a:cubicBezTo>
                  <a:pt x="10274331" y="6964679"/>
                  <a:pt x="12594198" y="2731875"/>
                  <a:pt x="11699906" y="1497329"/>
                </a:cubicBezTo>
                <a:cubicBezTo>
                  <a:pt x="10805614" y="262783"/>
                  <a:pt x="5942044" y="261196"/>
                  <a:pt x="4216431" y="62229"/>
                </a:cubicBezTo>
                <a:close/>
              </a:path>
            </a:pathLst>
          </a:custGeom>
          <a:solidFill>
            <a:srgbClr val="2E1844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94417406">
                  <a:custGeom>
                    <a:avLst/>
                    <a:gdLst>
                      <a:gd name="connsiteX0" fmla="*/ 1737272 w 2102958"/>
                      <a:gd name="connsiteY0" fmla="*/ 956116 h 2280191"/>
                      <a:gd name="connsiteX1" fmla="*/ 1356272 w 2102958"/>
                      <a:gd name="connsiteY1" fmla="*/ 803716 h 2280191"/>
                      <a:gd name="connsiteX2" fmla="*/ 880022 w 2102958"/>
                      <a:gd name="connsiteY2" fmla="*/ 289366 h 2280191"/>
                      <a:gd name="connsiteX3" fmla="*/ 60872 w 2102958"/>
                      <a:gd name="connsiteY3" fmla="*/ 117916 h 2280191"/>
                      <a:gd name="connsiteX4" fmla="*/ 175172 w 2102958"/>
                      <a:gd name="connsiteY4" fmla="*/ 2099116 h 2280191"/>
                      <a:gd name="connsiteX5" fmla="*/ 1089572 w 2102958"/>
                      <a:gd name="connsiteY5" fmla="*/ 2099116 h 2280191"/>
                      <a:gd name="connsiteX6" fmla="*/ 1889672 w 2102958"/>
                      <a:gd name="connsiteY6" fmla="*/ 1299016 h 2280191"/>
                      <a:gd name="connsiteX7" fmla="*/ 2099222 w 2102958"/>
                      <a:gd name="connsiteY7" fmla="*/ 1127566 h 2280191"/>
                      <a:gd name="connsiteX8" fmla="*/ 2003972 w 2102958"/>
                      <a:gd name="connsiteY8" fmla="*/ 937066 h 2280191"/>
                      <a:gd name="connsiteX9" fmla="*/ 1737272 w 2102958"/>
                      <a:gd name="connsiteY9" fmla="*/ 956116 h 228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02958" h="2280191" fill="none" extrusionOk="0">
                        <a:moveTo>
                          <a:pt x="1737272" y="956116"/>
                        </a:moveTo>
                        <a:cubicBezTo>
                          <a:pt x="1631985" y="930288"/>
                          <a:pt x="1509369" y="945605"/>
                          <a:pt x="1356272" y="803716"/>
                        </a:cubicBezTo>
                        <a:cubicBezTo>
                          <a:pt x="1237233" y="672997"/>
                          <a:pt x="1113775" y="425383"/>
                          <a:pt x="880022" y="289366"/>
                        </a:cubicBezTo>
                        <a:cubicBezTo>
                          <a:pt x="656503" y="177589"/>
                          <a:pt x="227288" y="-198939"/>
                          <a:pt x="60872" y="117916"/>
                        </a:cubicBezTo>
                        <a:cubicBezTo>
                          <a:pt x="-88184" y="414588"/>
                          <a:pt x="65462" y="1696700"/>
                          <a:pt x="175172" y="2099116"/>
                        </a:cubicBezTo>
                        <a:cubicBezTo>
                          <a:pt x="411361" y="2398276"/>
                          <a:pt x="805925" y="2212634"/>
                          <a:pt x="1089572" y="2099116"/>
                        </a:cubicBezTo>
                        <a:cubicBezTo>
                          <a:pt x="1369022" y="1981134"/>
                          <a:pt x="1725879" y="1394991"/>
                          <a:pt x="1889672" y="1299016"/>
                        </a:cubicBezTo>
                        <a:cubicBezTo>
                          <a:pt x="2061334" y="1134861"/>
                          <a:pt x="2074933" y="1194080"/>
                          <a:pt x="2099222" y="1127566"/>
                        </a:cubicBezTo>
                        <a:cubicBezTo>
                          <a:pt x="2123660" y="1061695"/>
                          <a:pt x="2057045" y="969933"/>
                          <a:pt x="2003972" y="937066"/>
                        </a:cubicBezTo>
                        <a:cubicBezTo>
                          <a:pt x="1932551" y="911495"/>
                          <a:pt x="1852087" y="1009070"/>
                          <a:pt x="1737272" y="956116"/>
                        </a:cubicBezTo>
                        <a:close/>
                      </a:path>
                      <a:path w="2102958" h="2280191" stroke="0" extrusionOk="0">
                        <a:moveTo>
                          <a:pt x="1737272" y="956116"/>
                        </a:moveTo>
                        <a:cubicBezTo>
                          <a:pt x="1628796" y="923753"/>
                          <a:pt x="1512361" y="896803"/>
                          <a:pt x="1356272" y="803716"/>
                        </a:cubicBezTo>
                        <a:cubicBezTo>
                          <a:pt x="1239202" y="658511"/>
                          <a:pt x="1100206" y="394402"/>
                          <a:pt x="880022" y="289366"/>
                        </a:cubicBezTo>
                        <a:cubicBezTo>
                          <a:pt x="663787" y="231526"/>
                          <a:pt x="216941" y="-213285"/>
                          <a:pt x="60872" y="117916"/>
                        </a:cubicBezTo>
                        <a:cubicBezTo>
                          <a:pt x="-113331" y="346129"/>
                          <a:pt x="52876" y="1742243"/>
                          <a:pt x="175172" y="2099116"/>
                        </a:cubicBezTo>
                        <a:cubicBezTo>
                          <a:pt x="329784" y="2434633"/>
                          <a:pt x="821597" y="2224263"/>
                          <a:pt x="1089572" y="2099116"/>
                        </a:cubicBezTo>
                        <a:cubicBezTo>
                          <a:pt x="1385887" y="2026882"/>
                          <a:pt x="1720616" y="1451995"/>
                          <a:pt x="1889672" y="1299016"/>
                        </a:cubicBezTo>
                        <a:cubicBezTo>
                          <a:pt x="2061786" y="1136138"/>
                          <a:pt x="2071549" y="1189875"/>
                          <a:pt x="2099222" y="1127566"/>
                        </a:cubicBezTo>
                        <a:cubicBezTo>
                          <a:pt x="2107947" y="1076609"/>
                          <a:pt x="2044189" y="961617"/>
                          <a:pt x="2003972" y="937066"/>
                        </a:cubicBezTo>
                        <a:cubicBezTo>
                          <a:pt x="1922858" y="892063"/>
                          <a:pt x="1877496" y="981910"/>
                          <a:pt x="1737272" y="956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8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">
        <p159:morph option="byObject"/>
      </p:transition>
    </mc:Choice>
    <mc:Fallback>
      <p:transition spd="med" advTm="2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292FB-6221-9596-D159-1C59F12BE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0CCC50A-6CD9-4FD5-25FD-40736AE2B9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18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0D7407-4211-143D-E499-CD914B7A0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59838E1-7F90-15E8-E992-B05100272D47}"/>
              </a:ext>
            </a:extLst>
          </p:cNvPr>
          <p:cNvSpPr/>
          <p:nvPr/>
        </p:nvSpPr>
        <p:spPr>
          <a:xfrm>
            <a:off x="-482626" y="-652333"/>
            <a:ext cx="13683586" cy="8145352"/>
          </a:xfrm>
          <a:custGeom>
            <a:avLst/>
            <a:gdLst>
              <a:gd name="connsiteX0" fmla="*/ 1737272 w 2102958"/>
              <a:gd name="connsiteY0" fmla="*/ 956116 h 2280191"/>
              <a:gd name="connsiteX1" fmla="*/ 1356272 w 2102958"/>
              <a:gd name="connsiteY1" fmla="*/ 803716 h 2280191"/>
              <a:gd name="connsiteX2" fmla="*/ 880022 w 2102958"/>
              <a:gd name="connsiteY2" fmla="*/ 289366 h 2280191"/>
              <a:gd name="connsiteX3" fmla="*/ 60872 w 2102958"/>
              <a:gd name="connsiteY3" fmla="*/ 117916 h 2280191"/>
              <a:gd name="connsiteX4" fmla="*/ 175172 w 2102958"/>
              <a:gd name="connsiteY4" fmla="*/ 2099116 h 2280191"/>
              <a:gd name="connsiteX5" fmla="*/ 1089572 w 2102958"/>
              <a:gd name="connsiteY5" fmla="*/ 2099116 h 2280191"/>
              <a:gd name="connsiteX6" fmla="*/ 1889672 w 2102958"/>
              <a:gd name="connsiteY6" fmla="*/ 1299016 h 2280191"/>
              <a:gd name="connsiteX7" fmla="*/ 2099222 w 2102958"/>
              <a:gd name="connsiteY7" fmla="*/ 1127566 h 2280191"/>
              <a:gd name="connsiteX8" fmla="*/ 2003972 w 2102958"/>
              <a:gd name="connsiteY8" fmla="*/ 937066 h 2280191"/>
              <a:gd name="connsiteX9" fmla="*/ 1737272 w 2102958"/>
              <a:gd name="connsiteY9" fmla="*/ 956116 h 2280191"/>
              <a:gd name="connsiteX0" fmla="*/ 1737272 w 3025595"/>
              <a:gd name="connsiteY0" fmla="*/ 956116 h 2280191"/>
              <a:gd name="connsiteX1" fmla="*/ 1356272 w 3025595"/>
              <a:gd name="connsiteY1" fmla="*/ 803716 h 2280191"/>
              <a:gd name="connsiteX2" fmla="*/ 880022 w 3025595"/>
              <a:gd name="connsiteY2" fmla="*/ 289366 h 2280191"/>
              <a:gd name="connsiteX3" fmla="*/ 60872 w 3025595"/>
              <a:gd name="connsiteY3" fmla="*/ 117916 h 2280191"/>
              <a:gd name="connsiteX4" fmla="*/ 175172 w 3025595"/>
              <a:gd name="connsiteY4" fmla="*/ 2099116 h 2280191"/>
              <a:gd name="connsiteX5" fmla="*/ 1089572 w 3025595"/>
              <a:gd name="connsiteY5" fmla="*/ 2099116 h 2280191"/>
              <a:gd name="connsiteX6" fmla="*/ 1889672 w 3025595"/>
              <a:gd name="connsiteY6" fmla="*/ 1299016 h 2280191"/>
              <a:gd name="connsiteX7" fmla="*/ 2099222 w 3025595"/>
              <a:gd name="connsiteY7" fmla="*/ 1127566 h 2280191"/>
              <a:gd name="connsiteX8" fmla="*/ 3023147 w 3025595"/>
              <a:gd name="connsiteY8" fmla="*/ 556066 h 2280191"/>
              <a:gd name="connsiteX9" fmla="*/ 1737272 w 3025595"/>
              <a:gd name="connsiteY9" fmla="*/ 956116 h 2280191"/>
              <a:gd name="connsiteX0" fmla="*/ 1737272 w 3220007"/>
              <a:gd name="connsiteY0" fmla="*/ 956116 h 2280191"/>
              <a:gd name="connsiteX1" fmla="*/ 1356272 w 3220007"/>
              <a:gd name="connsiteY1" fmla="*/ 803716 h 2280191"/>
              <a:gd name="connsiteX2" fmla="*/ 880022 w 3220007"/>
              <a:gd name="connsiteY2" fmla="*/ 289366 h 2280191"/>
              <a:gd name="connsiteX3" fmla="*/ 60872 w 3220007"/>
              <a:gd name="connsiteY3" fmla="*/ 117916 h 2280191"/>
              <a:gd name="connsiteX4" fmla="*/ 175172 w 3220007"/>
              <a:gd name="connsiteY4" fmla="*/ 2099116 h 2280191"/>
              <a:gd name="connsiteX5" fmla="*/ 1089572 w 3220007"/>
              <a:gd name="connsiteY5" fmla="*/ 2099116 h 2280191"/>
              <a:gd name="connsiteX6" fmla="*/ 1889672 w 3220007"/>
              <a:gd name="connsiteY6" fmla="*/ 1299016 h 2280191"/>
              <a:gd name="connsiteX7" fmla="*/ 3204122 w 3220007"/>
              <a:gd name="connsiteY7" fmla="*/ 1041841 h 2280191"/>
              <a:gd name="connsiteX8" fmla="*/ 3023147 w 3220007"/>
              <a:gd name="connsiteY8" fmla="*/ 556066 h 2280191"/>
              <a:gd name="connsiteX9" fmla="*/ 1737272 w 3220007"/>
              <a:gd name="connsiteY9" fmla="*/ 956116 h 2280191"/>
              <a:gd name="connsiteX0" fmla="*/ 1737272 w 3220007"/>
              <a:gd name="connsiteY0" fmla="*/ 956116 h 2272034"/>
              <a:gd name="connsiteX1" fmla="*/ 1356272 w 3220007"/>
              <a:gd name="connsiteY1" fmla="*/ 803716 h 2272034"/>
              <a:gd name="connsiteX2" fmla="*/ 880022 w 3220007"/>
              <a:gd name="connsiteY2" fmla="*/ 289366 h 2272034"/>
              <a:gd name="connsiteX3" fmla="*/ 60872 w 3220007"/>
              <a:gd name="connsiteY3" fmla="*/ 117916 h 2272034"/>
              <a:gd name="connsiteX4" fmla="*/ 175172 w 3220007"/>
              <a:gd name="connsiteY4" fmla="*/ 2099116 h 2272034"/>
              <a:gd name="connsiteX5" fmla="*/ 1089572 w 3220007"/>
              <a:gd name="connsiteY5" fmla="*/ 2099116 h 2272034"/>
              <a:gd name="connsiteX6" fmla="*/ 2480222 w 3220007"/>
              <a:gd name="connsiteY6" fmla="*/ 1470466 h 2272034"/>
              <a:gd name="connsiteX7" fmla="*/ 3204122 w 3220007"/>
              <a:gd name="connsiteY7" fmla="*/ 1041841 h 2272034"/>
              <a:gd name="connsiteX8" fmla="*/ 3023147 w 3220007"/>
              <a:gd name="connsiteY8" fmla="*/ 556066 h 2272034"/>
              <a:gd name="connsiteX9" fmla="*/ 1737272 w 3220007"/>
              <a:gd name="connsiteY9" fmla="*/ 956116 h 2272034"/>
              <a:gd name="connsiteX0" fmla="*/ 1720804 w 3203539"/>
              <a:gd name="connsiteY0" fmla="*/ 956116 h 3233440"/>
              <a:gd name="connsiteX1" fmla="*/ 1339804 w 3203539"/>
              <a:gd name="connsiteY1" fmla="*/ 803716 h 3233440"/>
              <a:gd name="connsiteX2" fmla="*/ 863554 w 3203539"/>
              <a:gd name="connsiteY2" fmla="*/ 289366 h 3233440"/>
              <a:gd name="connsiteX3" fmla="*/ 44404 w 3203539"/>
              <a:gd name="connsiteY3" fmla="*/ 117916 h 3233440"/>
              <a:gd name="connsiteX4" fmla="*/ 158704 w 3203539"/>
              <a:gd name="connsiteY4" fmla="*/ 2099116 h 3233440"/>
              <a:gd name="connsiteX5" fmla="*/ 577804 w 3203539"/>
              <a:gd name="connsiteY5" fmla="*/ 3223066 h 3233440"/>
              <a:gd name="connsiteX6" fmla="*/ 2463754 w 3203539"/>
              <a:gd name="connsiteY6" fmla="*/ 1470466 h 3233440"/>
              <a:gd name="connsiteX7" fmla="*/ 3187654 w 3203539"/>
              <a:gd name="connsiteY7" fmla="*/ 1041841 h 3233440"/>
              <a:gd name="connsiteX8" fmla="*/ 3006679 w 3203539"/>
              <a:gd name="connsiteY8" fmla="*/ 556066 h 3233440"/>
              <a:gd name="connsiteX9" fmla="*/ 1720804 w 3203539"/>
              <a:gd name="connsiteY9" fmla="*/ 956116 h 3233440"/>
              <a:gd name="connsiteX0" fmla="*/ 1720804 w 3203539"/>
              <a:gd name="connsiteY0" fmla="*/ 943284 h 3220608"/>
              <a:gd name="connsiteX1" fmla="*/ 1377904 w 3203539"/>
              <a:gd name="connsiteY1" fmla="*/ 301934 h 3220608"/>
              <a:gd name="connsiteX2" fmla="*/ 863554 w 3203539"/>
              <a:gd name="connsiteY2" fmla="*/ 276534 h 3220608"/>
              <a:gd name="connsiteX3" fmla="*/ 44404 w 3203539"/>
              <a:gd name="connsiteY3" fmla="*/ 105084 h 3220608"/>
              <a:gd name="connsiteX4" fmla="*/ 158704 w 3203539"/>
              <a:gd name="connsiteY4" fmla="*/ 2086284 h 3220608"/>
              <a:gd name="connsiteX5" fmla="*/ 577804 w 3203539"/>
              <a:gd name="connsiteY5" fmla="*/ 3210234 h 3220608"/>
              <a:gd name="connsiteX6" fmla="*/ 2463754 w 3203539"/>
              <a:gd name="connsiteY6" fmla="*/ 1457634 h 3220608"/>
              <a:gd name="connsiteX7" fmla="*/ 3187654 w 3203539"/>
              <a:gd name="connsiteY7" fmla="*/ 1029009 h 3220608"/>
              <a:gd name="connsiteX8" fmla="*/ 3006679 w 3203539"/>
              <a:gd name="connsiteY8" fmla="*/ 543234 h 3220608"/>
              <a:gd name="connsiteX9" fmla="*/ 1720804 w 3203539"/>
              <a:gd name="connsiteY9" fmla="*/ 943284 h 3220608"/>
              <a:gd name="connsiteX0" fmla="*/ 1709460 w 3192195"/>
              <a:gd name="connsiteY0" fmla="*/ 1469976 h 3747300"/>
              <a:gd name="connsiteX1" fmla="*/ 1366560 w 3192195"/>
              <a:gd name="connsiteY1" fmla="*/ 828626 h 3747300"/>
              <a:gd name="connsiteX2" fmla="*/ 693460 w 3192195"/>
              <a:gd name="connsiteY2" fmla="*/ 3126 h 3747300"/>
              <a:gd name="connsiteX3" fmla="*/ 33060 w 3192195"/>
              <a:gd name="connsiteY3" fmla="*/ 631776 h 3747300"/>
              <a:gd name="connsiteX4" fmla="*/ 147360 w 3192195"/>
              <a:gd name="connsiteY4" fmla="*/ 2612976 h 3747300"/>
              <a:gd name="connsiteX5" fmla="*/ 566460 w 3192195"/>
              <a:gd name="connsiteY5" fmla="*/ 3736926 h 3747300"/>
              <a:gd name="connsiteX6" fmla="*/ 2452410 w 3192195"/>
              <a:gd name="connsiteY6" fmla="*/ 1984326 h 3747300"/>
              <a:gd name="connsiteX7" fmla="*/ 3176310 w 3192195"/>
              <a:gd name="connsiteY7" fmla="*/ 1555701 h 3747300"/>
              <a:gd name="connsiteX8" fmla="*/ 2995335 w 3192195"/>
              <a:gd name="connsiteY8" fmla="*/ 1069926 h 3747300"/>
              <a:gd name="connsiteX9" fmla="*/ 1709460 w 3192195"/>
              <a:gd name="connsiteY9" fmla="*/ 1469976 h 3747300"/>
              <a:gd name="connsiteX0" fmla="*/ 1836460 w 3187835"/>
              <a:gd name="connsiteY0" fmla="*/ 955626 h 3747300"/>
              <a:gd name="connsiteX1" fmla="*/ 1366560 w 3187835"/>
              <a:gd name="connsiteY1" fmla="*/ 828626 h 3747300"/>
              <a:gd name="connsiteX2" fmla="*/ 693460 w 3187835"/>
              <a:gd name="connsiteY2" fmla="*/ 3126 h 3747300"/>
              <a:gd name="connsiteX3" fmla="*/ 33060 w 3187835"/>
              <a:gd name="connsiteY3" fmla="*/ 631776 h 3747300"/>
              <a:gd name="connsiteX4" fmla="*/ 147360 w 3187835"/>
              <a:gd name="connsiteY4" fmla="*/ 2612976 h 3747300"/>
              <a:gd name="connsiteX5" fmla="*/ 566460 w 3187835"/>
              <a:gd name="connsiteY5" fmla="*/ 3736926 h 3747300"/>
              <a:gd name="connsiteX6" fmla="*/ 2452410 w 3187835"/>
              <a:gd name="connsiteY6" fmla="*/ 1984326 h 3747300"/>
              <a:gd name="connsiteX7" fmla="*/ 3176310 w 3187835"/>
              <a:gd name="connsiteY7" fmla="*/ 1555701 h 3747300"/>
              <a:gd name="connsiteX8" fmla="*/ 2995335 w 3187835"/>
              <a:gd name="connsiteY8" fmla="*/ 1069926 h 3747300"/>
              <a:gd name="connsiteX9" fmla="*/ 1836460 w 3187835"/>
              <a:gd name="connsiteY9" fmla="*/ 955626 h 3747300"/>
              <a:gd name="connsiteX0" fmla="*/ 1836152 w 3187527"/>
              <a:gd name="connsiteY0" fmla="*/ 955626 h 4251709"/>
              <a:gd name="connsiteX1" fmla="*/ 1366252 w 3187527"/>
              <a:gd name="connsiteY1" fmla="*/ 828626 h 4251709"/>
              <a:gd name="connsiteX2" fmla="*/ 693152 w 3187527"/>
              <a:gd name="connsiteY2" fmla="*/ 3126 h 4251709"/>
              <a:gd name="connsiteX3" fmla="*/ 32752 w 3187527"/>
              <a:gd name="connsiteY3" fmla="*/ 631776 h 4251709"/>
              <a:gd name="connsiteX4" fmla="*/ 147052 w 3187527"/>
              <a:gd name="connsiteY4" fmla="*/ 2612976 h 4251709"/>
              <a:gd name="connsiteX5" fmla="*/ 553452 w 3187527"/>
              <a:gd name="connsiteY5" fmla="*/ 4244926 h 4251709"/>
              <a:gd name="connsiteX6" fmla="*/ 2452102 w 3187527"/>
              <a:gd name="connsiteY6" fmla="*/ 1984326 h 4251709"/>
              <a:gd name="connsiteX7" fmla="*/ 3176002 w 3187527"/>
              <a:gd name="connsiteY7" fmla="*/ 1555701 h 4251709"/>
              <a:gd name="connsiteX8" fmla="*/ 2995027 w 3187527"/>
              <a:gd name="connsiteY8" fmla="*/ 1069926 h 4251709"/>
              <a:gd name="connsiteX9" fmla="*/ 1836152 w 3187527"/>
              <a:gd name="connsiteY9" fmla="*/ 955626 h 4251709"/>
              <a:gd name="connsiteX0" fmla="*/ 1836152 w 3187527"/>
              <a:gd name="connsiteY0" fmla="*/ 955626 h 4247170"/>
              <a:gd name="connsiteX1" fmla="*/ 1366252 w 3187527"/>
              <a:gd name="connsiteY1" fmla="*/ 828626 h 4247170"/>
              <a:gd name="connsiteX2" fmla="*/ 693152 w 3187527"/>
              <a:gd name="connsiteY2" fmla="*/ 3126 h 4247170"/>
              <a:gd name="connsiteX3" fmla="*/ 32752 w 3187527"/>
              <a:gd name="connsiteY3" fmla="*/ 631776 h 4247170"/>
              <a:gd name="connsiteX4" fmla="*/ 147052 w 3187527"/>
              <a:gd name="connsiteY4" fmla="*/ 2612976 h 4247170"/>
              <a:gd name="connsiteX5" fmla="*/ 553452 w 3187527"/>
              <a:gd name="connsiteY5" fmla="*/ 4244926 h 4247170"/>
              <a:gd name="connsiteX6" fmla="*/ 2547352 w 3187527"/>
              <a:gd name="connsiteY6" fmla="*/ 2263726 h 4247170"/>
              <a:gd name="connsiteX7" fmla="*/ 3176002 w 3187527"/>
              <a:gd name="connsiteY7" fmla="*/ 1555701 h 4247170"/>
              <a:gd name="connsiteX8" fmla="*/ 2995027 w 3187527"/>
              <a:gd name="connsiteY8" fmla="*/ 1069926 h 4247170"/>
              <a:gd name="connsiteX9" fmla="*/ 1836152 w 3187527"/>
              <a:gd name="connsiteY9" fmla="*/ 955626 h 4247170"/>
              <a:gd name="connsiteX0" fmla="*/ 1874252 w 3186419"/>
              <a:gd name="connsiteY0" fmla="*/ 663526 h 4247170"/>
              <a:gd name="connsiteX1" fmla="*/ 1366252 w 3186419"/>
              <a:gd name="connsiteY1" fmla="*/ 828626 h 4247170"/>
              <a:gd name="connsiteX2" fmla="*/ 693152 w 3186419"/>
              <a:gd name="connsiteY2" fmla="*/ 3126 h 4247170"/>
              <a:gd name="connsiteX3" fmla="*/ 32752 w 3186419"/>
              <a:gd name="connsiteY3" fmla="*/ 631776 h 4247170"/>
              <a:gd name="connsiteX4" fmla="*/ 147052 w 3186419"/>
              <a:gd name="connsiteY4" fmla="*/ 2612976 h 4247170"/>
              <a:gd name="connsiteX5" fmla="*/ 553452 w 3186419"/>
              <a:gd name="connsiteY5" fmla="*/ 4244926 h 4247170"/>
              <a:gd name="connsiteX6" fmla="*/ 2547352 w 3186419"/>
              <a:gd name="connsiteY6" fmla="*/ 2263726 h 4247170"/>
              <a:gd name="connsiteX7" fmla="*/ 3176002 w 3186419"/>
              <a:gd name="connsiteY7" fmla="*/ 1555701 h 4247170"/>
              <a:gd name="connsiteX8" fmla="*/ 2995027 w 3186419"/>
              <a:gd name="connsiteY8" fmla="*/ 1069926 h 4247170"/>
              <a:gd name="connsiteX9" fmla="*/ 1874252 w 3186419"/>
              <a:gd name="connsiteY9" fmla="*/ 663526 h 4247170"/>
              <a:gd name="connsiteX0" fmla="*/ 1874252 w 3186419"/>
              <a:gd name="connsiteY0" fmla="*/ 665189 h 4248833"/>
              <a:gd name="connsiteX1" fmla="*/ 1340852 w 3186419"/>
              <a:gd name="connsiteY1" fmla="*/ 360389 h 4248833"/>
              <a:gd name="connsiteX2" fmla="*/ 693152 w 3186419"/>
              <a:gd name="connsiteY2" fmla="*/ 4789 h 4248833"/>
              <a:gd name="connsiteX3" fmla="*/ 32752 w 3186419"/>
              <a:gd name="connsiteY3" fmla="*/ 633439 h 4248833"/>
              <a:gd name="connsiteX4" fmla="*/ 147052 w 3186419"/>
              <a:gd name="connsiteY4" fmla="*/ 2614639 h 4248833"/>
              <a:gd name="connsiteX5" fmla="*/ 553452 w 3186419"/>
              <a:gd name="connsiteY5" fmla="*/ 4246589 h 4248833"/>
              <a:gd name="connsiteX6" fmla="*/ 2547352 w 3186419"/>
              <a:gd name="connsiteY6" fmla="*/ 2265389 h 4248833"/>
              <a:gd name="connsiteX7" fmla="*/ 3176002 w 3186419"/>
              <a:gd name="connsiteY7" fmla="*/ 1557364 h 4248833"/>
              <a:gd name="connsiteX8" fmla="*/ 2995027 w 3186419"/>
              <a:gd name="connsiteY8" fmla="*/ 1071589 h 4248833"/>
              <a:gd name="connsiteX9" fmla="*/ 1874252 w 3186419"/>
              <a:gd name="connsiteY9" fmla="*/ 665189 h 4248833"/>
              <a:gd name="connsiteX0" fmla="*/ 1858417 w 3170584"/>
              <a:gd name="connsiteY0" fmla="*/ 1398656 h 4982300"/>
              <a:gd name="connsiteX1" fmla="*/ 1325017 w 3170584"/>
              <a:gd name="connsiteY1" fmla="*/ 1093856 h 4982300"/>
              <a:gd name="connsiteX2" fmla="*/ 448717 w 3170584"/>
              <a:gd name="connsiteY2" fmla="*/ 1657 h 4982300"/>
              <a:gd name="connsiteX3" fmla="*/ 16917 w 3170584"/>
              <a:gd name="connsiteY3" fmla="*/ 1366906 h 4982300"/>
              <a:gd name="connsiteX4" fmla="*/ 131217 w 3170584"/>
              <a:gd name="connsiteY4" fmla="*/ 3348106 h 4982300"/>
              <a:gd name="connsiteX5" fmla="*/ 537617 w 3170584"/>
              <a:gd name="connsiteY5" fmla="*/ 4980056 h 4982300"/>
              <a:gd name="connsiteX6" fmla="*/ 2531517 w 3170584"/>
              <a:gd name="connsiteY6" fmla="*/ 2998856 h 4982300"/>
              <a:gd name="connsiteX7" fmla="*/ 3160167 w 3170584"/>
              <a:gd name="connsiteY7" fmla="*/ 2290831 h 4982300"/>
              <a:gd name="connsiteX8" fmla="*/ 2979192 w 3170584"/>
              <a:gd name="connsiteY8" fmla="*/ 1805056 h 4982300"/>
              <a:gd name="connsiteX9" fmla="*/ 1858417 w 3170584"/>
              <a:gd name="connsiteY9" fmla="*/ 1398656 h 4982300"/>
              <a:gd name="connsiteX0" fmla="*/ 1858417 w 6760065"/>
              <a:gd name="connsiteY0" fmla="*/ 1398656 h 4982300"/>
              <a:gd name="connsiteX1" fmla="*/ 1325017 w 6760065"/>
              <a:gd name="connsiteY1" fmla="*/ 1093856 h 4982300"/>
              <a:gd name="connsiteX2" fmla="*/ 448717 w 6760065"/>
              <a:gd name="connsiteY2" fmla="*/ 1657 h 4982300"/>
              <a:gd name="connsiteX3" fmla="*/ 16917 w 6760065"/>
              <a:gd name="connsiteY3" fmla="*/ 1366906 h 4982300"/>
              <a:gd name="connsiteX4" fmla="*/ 131217 w 6760065"/>
              <a:gd name="connsiteY4" fmla="*/ 3348106 h 4982300"/>
              <a:gd name="connsiteX5" fmla="*/ 537617 w 6760065"/>
              <a:gd name="connsiteY5" fmla="*/ 4980056 h 4982300"/>
              <a:gd name="connsiteX6" fmla="*/ 2531517 w 6760065"/>
              <a:gd name="connsiteY6" fmla="*/ 2998856 h 4982300"/>
              <a:gd name="connsiteX7" fmla="*/ 3160167 w 6760065"/>
              <a:gd name="connsiteY7" fmla="*/ 2290831 h 4982300"/>
              <a:gd name="connsiteX8" fmla="*/ 6751092 w 6760065"/>
              <a:gd name="connsiteY8" fmla="*/ 1106556 h 4982300"/>
              <a:gd name="connsiteX9" fmla="*/ 1858417 w 6760065"/>
              <a:gd name="connsiteY9" fmla="*/ 1398656 h 4982300"/>
              <a:gd name="connsiteX0" fmla="*/ 1858417 w 6820500"/>
              <a:gd name="connsiteY0" fmla="*/ 1398656 h 4982300"/>
              <a:gd name="connsiteX1" fmla="*/ 1325017 w 6820500"/>
              <a:gd name="connsiteY1" fmla="*/ 1093856 h 4982300"/>
              <a:gd name="connsiteX2" fmla="*/ 448717 w 6820500"/>
              <a:gd name="connsiteY2" fmla="*/ 1657 h 4982300"/>
              <a:gd name="connsiteX3" fmla="*/ 16917 w 6820500"/>
              <a:gd name="connsiteY3" fmla="*/ 1366906 h 4982300"/>
              <a:gd name="connsiteX4" fmla="*/ 131217 w 6820500"/>
              <a:gd name="connsiteY4" fmla="*/ 3348106 h 4982300"/>
              <a:gd name="connsiteX5" fmla="*/ 537617 w 6820500"/>
              <a:gd name="connsiteY5" fmla="*/ 4980056 h 4982300"/>
              <a:gd name="connsiteX6" fmla="*/ 2531517 w 6820500"/>
              <a:gd name="connsiteY6" fmla="*/ 2998856 h 4982300"/>
              <a:gd name="connsiteX7" fmla="*/ 4861967 w 6820500"/>
              <a:gd name="connsiteY7" fmla="*/ 2849631 h 4982300"/>
              <a:gd name="connsiteX8" fmla="*/ 6751092 w 6820500"/>
              <a:gd name="connsiteY8" fmla="*/ 1106556 h 4982300"/>
              <a:gd name="connsiteX9" fmla="*/ 1858417 w 6820500"/>
              <a:gd name="connsiteY9" fmla="*/ 1398656 h 4982300"/>
              <a:gd name="connsiteX0" fmla="*/ 1858417 w 6820500"/>
              <a:gd name="connsiteY0" fmla="*/ 1398656 h 6063159"/>
              <a:gd name="connsiteX1" fmla="*/ 1325017 w 6820500"/>
              <a:gd name="connsiteY1" fmla="*/ 1093856 h 6063159"/>
              <a:gd name="connsiteX2" fmla="*/ 448717 w 6820500"/>
              <a:gd name="connsiteY2" fmla="*/ 1657 h 6063159"/>
              <a:gd name="connsiteX3" fmla="*/ 16917 w 6820500"/>
              <a:gd name="connsiteY3" fmla="*/ 1366906 h 6063159"/>
              <a:gd name="connsiteX4" fmla="*/ 131217 w 6820500"/>
              <a:gd name="connsiteY4" fmla="*/ 3348106 h 6063159"/>
              <a:gd name="connsiteX5" fmla="*/ 537617 w 6820500"/>
              <a:gd name="connsiteY5" fmla="*/ 4980056 h 6063159"/>
              <a:gd name="connsiteX6" fmla="*/ 3204617 w 6820500"/>
              <a:gd name="connsiteY6" fmla="*/ 5983356 h 6063159"/>
              <a:gd name="connsiteX7" fmla="*/ 4861967 w 6820500"/>
              <a:gd name="connsiteY7" fmla="*/ 2849631 h 6063159"/>
              <a:gd name="connsiteX8" fmla="*/ 6751092 w 6820500"/>
              <a:gd name="connsiteY8" fmla="*/ 1106556 h 6063159"/>
              <a:gd name="connsiteX9" fmla="*/ 1858417 w 6820500"/>
              <a:gd name="connsiteY9" fmla="*/ 1398656 h 6063159"/>
              <a:gd name="connsiteX0" fmla="*/ 1856243 w 6818326"/>
              <a:gd name="connsiteY0" fmla="*/ 1398656 h 6148097"/>
              <a:gd name="connsiteX1" fmla="*/ 1322843 w 6818326"/>
              <a:gd name="connsiteY1" fmla="*/ 1093856 h 6148097"/>
              <a:gd name="connsiteX2" fmla="*/ 446543 w 6818326"/>
              <a:gd name="connsiteY2" fmla="*/ 1657 h 6148097"/>
              <a:gd name="connsiteX3" fmla="*/ 14743 w 6818326"/>
              <a:gd name="connsiteY3" fmla="*/ 1366906 h 6148097"/>
              <a:gd name="connsiteX4" fmla="*/ 129043 w 6818326"/>
              <a:gd name="connsiteY4" fmla="*/ 3348106 h 6148097"/>
              <a:gd name="connsiteX5" fmla="*/ 408443 w 6818326"/>
              <a:gd name="connsiteY5" fmla="*/ 5462656 h 6148097"/>
              <a:gd name="connsiteX6" fmla="*/ 3202443 w 6818326"/>
              <a:gd name="connsiteY6" fmla="*/ 5983356 h 6148097"/>
              <a:gd name="connsiteX7" fmla="*/ 4859793 w 6818326"/>
              <a:gd name="connsiteY7" fmla="*/ 2849631 h 6148097"/>
              <a:gd name="connsiteX8" fmla="*/ 6748918 w 6818326"/>
              <a:gd name="connsiteY8" fmla="*/ 1106556 h 6148097"/>
              <a:gd name="connsiteX9" fmla="*/ 1856243 w 6818326"/>
              <a:gd name="connsiteY9" fmla="*/ 1398656 h 6148097"/>
              <a:gd name="connsiteX0" fmla="*/ 1856243 w 6818326"/>
              <a:gd name="connsiteY0" fmla="*/ 2986623 h 7736064"/>
              <a:gd name="connsiteX1" fmla="*/ 1335543 w 6818326"/>
              <a:gd name="connsiteY1" fmla="*/ 27523 h 7736064"/>
              <a:gd name="connsiteX2" fmla="*/ 446543 w 6818326"/>
              <a:gd name="connsiteY2" fmla="*/ 1589624 h 7736064"/>
              <a:gd name="connsiteX3" fmla="*/ 14743 w 6818326"/>
              <a:gd name="connsiteY3" fmla="*/ 2954873 h 7736064"/>
              <a:gd name="connsiteX4" fmla="*/ 129043 w 6818326"/>
              <a:gd name="connsiteY4" fmla="*/ 4936073 h 7736064"/>
              <a:gd name="connsiteX5" fmla="*/ 408443 w 6818326"/>
              <a:gd name="connsiteY5" fmla="*/ 7050623 h 7736064"/>
              <a:gd name="connsiteX6" fmla="*/ 3202443 w 6818326"/>
              <a:gd name="connsiteY6" fmla="*/ 7571323 h 7736064"/>
              <a:gd name="connsiteX7" fmla="*/ 4859793 w 6818326"/>
              <a:gd name="connsiteY7" fmla="*/ 4437598 h 7736064"/>
              <a:gd name="connsiteX8" fmla="*/ 6748918 w 6818326"/>
              <a:gd name="connsiteY8" fmla="*/ 2694523 h 7736064"/>
              <a:gd name="connsiteX9" fmla="*/ 1856243 w 6818326"/>
              <a:gd name="connsiteY9" fmla="*/ 2986623 h 7736064"/>
              <a:gd name="connsiteX0" fmla="*/ 1866930 w 6829013"/>
              <a:gd name="connsiteY0" fmla="*/ 3151676 h 7901117"/>
              <a:gd name="connsiteX1" fmla="*/ 1346230 w 6829013"/>
              <a:gd name="connsiteY1" fmla="*/ 192576 h 7901117"/>
              <a:gd name="connsiteX2" fmla="*/ 139730 w 6829013"/>
              <a:gd name="connsiteY2" fmla="*/ 598977 h 7901117"/>
              <a:gd name="connsiteX3" fmla="*/ 25430 w 6829013"/>
              <a:gd name="connsiteY3" fmla="*/ 3119926 h 7901117"/>
              <a:gd name="connsiteX4" fmla="*/ 139730 w 6829013"/>
              <a:gd name="connsiteY4" fmla="*/ 5101126 h 7901117"/>
              <a:gd name="connsiteX5" fmla="*/ 419130 w 6829013"/>
              <a:gd name="connsiteY5" fmla="*/ 7215676 h 7901117"/>
              <a:gd name="connsiteX6" fmla="*/ 3213130 w 6829013"/>
              <a:gd name="connsiteY6" fmla="*/ 7736376 h 7901117"/>
              <a:gd name="connsiteX7" fmla="*/ 4870480 w 6829013"/>
              <a:gd name="connsiteY7" fmla="*/ 4602651 h 7901117"/>
              <a:gd name="connsiteX8" fmla="*/ 6759605 w 6829013"/>
              <a:gd name="connsiteY8" fmla="*/ 2859576 h 7901117"/>
              <a:gd name="connsiteX9" fmla="*/ 1866930 w 6829013"/>
              <a:gd name="connsiteY9" fmla="*/ 3151676 h 7901117"/>
              <a:gd name="connsiteX0" fmla="*/ 4470430 w 6761287"/>
              <a:gd name="connsiteY0" fmla="*/ 169829 h 8094270"/>
              <a:gd name="connsiteX1" fmla="*/ 1346230 w 6761287"/>
              <a:gd name="connsiteY1" fmla="*/ 385729 h 8094270"/>
              <a:gd name="connsiteX2" fmla="*/ 139730 w 6761287"/>
              <a:gd name="connsiteY2" fmla="*/ 792130 h 8094270"/>
              <a:gd name="connsiteX3" fmla="*/ 25430 w 6761287"/>
              <a:gd name="connsiteY3" fmla="*/ 3313079 h 8094270"/>
              <a:gd name="connsiteX4" fmla="*/ 139730 w 6761287"/>
              <a:gd name="connsiteY4" fmla="*/ 5294279 h 8094270"/>
              <a:gd name="connsiteX5" fmla="*/ 419130 w 6761287"/>
              <a:gd name="connsiteY5" fmla="*/ 7408829 h 8094270"/>
              <a:gd name="connsiteX6" fmla="*/ 3213130 w 6761287"/>
              <a:gd name="connsiteY6" fmla="*/ 7929529 h 8094270"/>
              <a:gd name="connsiteX7" fmla="*/ 4870480 w 6761287"/>
              <a:gd name="connsiteY7" fmla="*/ 4795804 h 8094270"/>
              <a:gd name="connsiteX8" fmla="*/ 6759605 w 6761287"/>
              <a:gd name="connsiteY8" fmla="*/ 3052729 h 8094270"/>
              <a:gd name="connsiteX9" fmla="*/ 4470430 w 6761287"/>
              <a:gd name="connsiteY9" fmla="*/ 169829 h 8094270"/>
              <a:gd name="connsiteX0" fmla="*/ 4470430 w 6825362"/>
              <a:gd name="connsiteY0" fmla="*/ 169829 h 8044553"/>
              <a:gd name="connsiteX1" fmla="*/ 1346230 w 6825362"/>
              <a:gd name="connsiteY1" fmla="*/ 385729 h 8044553"/>
              <a:gd name="connsiteX2" fmla="*/ 139730 w 6825362"/>
              <a:gd name="connsiteY2" fmla="*/ 792130 h 8044553"/>
              <a:gd name="connsiteX3" fmla="*/ 25430 w 6825362"/>
              <a:gd name="connsiteY3" fmla="*/ 3313079 h 8044553"/>
              <a:gd name="connsiteX4" fmla="*/ 139730 w 6825362"/>
              <a:gd name="connsiteY4" fmla="*/ 5294279 h 8044553"/>
              <a:gd name="connsiteX5" fmla="*/ 419130 w 6825362"/>
              <a:gd name="connsiteY5" fmla="*/ 7408829 h 8044553"/>
              <a:gd name="connsiteX6" fmla="*/ 3213130 w 6825362"/>
              <a:gd name="connsiteY6" fmla="*/ 7929529 h 8044553"/>
              <a:gd name="connsiteX7" fmla="*/ 6242080 w 6825362"/>
              <a:gd name="connsiteY7" fmla="*/ 5494304 h 8044553"/>
              <a:gd name="connsiteX8" fmla="*/ 6759605 w 6825362"/>
              <a:gd name="connsiteY8" fmla="*/ 3052729 h 8044553"/>
              <a:gd name="connsiteX9" fmla="*/ 4470430 w 6825362"/>
              <a:gd name="connsiteY9" fmla="*/ 169829 h 8044553"/>
              <a:gd name="connsiteX0" fmla="*/ 4604722 w 7184958"/>
              <a:gd name="connsiteY0" fmla="*/ 169829 h 8167948"/>
              <a:gd name="connsiteX1" fmla="*/ 1480522 w 7184958"/>
              <a:gd name="connsiteY1" fmla="*/ 385729 h 8167948"/>
              <a:gd name="connsiteX2" fmla="*/ 274022 w 7184958"/>
              <a:gd name="connsiteY2" fmla="*/ 792130 h 8167948"/>
              <a:gd name="connsiteX3" fmla="*/ 159722 w 7184958"/>
              <a:gd name="connsiteY3" fmla="*/ 3313079 h 8167948"/>
              <a:gd name="connsiteX4" fmla="*/ 274022 w 7184958"/>
              <a:gd name="connsiteY4" fmla="*/ 5294279 h 8167948"/>
              <a:gd name="connsiteX5" fmla="*/ 553422 w 7184958"/>
              <a:gd name="connsiteY5" fmla="*/ 7408829 h 8167948"/>
              <a:gd name="connsiteX6" fmla="*/ 6852622 w 7184958"/>
              <a:gd name="connsiteY6" fmla="*/ 8069229 h 8167948"/>
              <a:gd name="connsiteX7" fmla="*/ 6376372 w 7184958"/>
              <a:gd name="connsiteY7" fmla="*/ 5494304 h 8167948"/>
              <a:gd name="connsiteX8" fmla="*/ 6893897 w 7184958"/>
              <a:gd name="connsiteY8" fmla="*/ 3052729 h 8167948"/>
              <a:gd name="connsiteX9" fmla="*/ 4604722 w 7184958"/>
              <a:gd name="connsiteY9" fmla="*/ 169829 h 8167948"/>
              <a:gd name="connsiteX0" fmla="*/ 4604722 w 7485001"/>
              <a:gd name="connsiteY0" fmla="*/ 169829 h 8150453"/>
              <a:gd name="connsiteX1" fmla="*/ 1480522 w 7485001"/>
              <a:gd name="connsiteY1" fmla="*/ 385729 h 8150453"/>
              <a:gd name="connsiteX2" fmla="*/ 274022 w 7485001"/>
              <a:gd name="connsiteY2" fmla="*/ 792130 h 8150453"/>
              <a:gd name="connsiteX3" fmla="*/ 159722 w 7485001"/>
              <a:gd name="connsiteY3" fmla="*/ 3313079 h 8150453"/>
              <a:gd name="connsiteX4" fmla="*/ 274022 w 7485001"/>
              <a:gd name="connsiteY4" fmla="*/ 5294279 h 8150453"/>
              <a:gd name="connsiteX5" fmla="*/ 553422 w 7485001"/>
              <a:gd name="connsiteY5" fmla="*/ 7408829 h 8150453"/>
              <a:gd name="connsiteX6" fmla="*/ 6852622 w 7485001"/>
              <a:gd name="connsiteY6" fmla="*/ 8069229 h 8150453"/>
              <a:gd name="connsiteX7" fmla="*/ 7278072 w 7485001"/>
              <a:gd name="connsiteY7" fmla="*/ 5761004 h 8150453"/>
              <a:gd name="connsiteX8" fmla="*/ 6893897 w 7485001"/>
              <a:gd name="connsiteY8" fmla="*/ 3052729 h 8150453"/>
              <a:gd name="connsiteX9" fmla="*/ 4604722 w 7485001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32508"/>
              <a:gd name="connsiteY0" fmla="*/ 169829 h 8150453"/>
              <a:gd name="connsiteX1" fmla="*/ 1480522 w 7532508"/>
              <a:gd name="connsiteY1" fmla="*/ 385729 h 8150453"/>
              <a:gd name="connsiteX2" fmla="*/ 274022 w 7532508"/>
              <a:gd name="connsiteY2" fmla="*/ 792130 h 8150453"/>
              <a:gd name="connsiteX3" fmla="*/ 159722 w 7532508"/>
              <a:gd name="connsiteY3" fmla="*/ 3313079 h 8150453"/>
              <a:gd name="connsiteX4" fmla="*/ 274022 w 7532508"/>
              <a:gd name="connsiteY4" fmla="*/ 5294279 h 8150453"/>
              <a:gd name="connsiteX5" fmla="*/ 553422 w 7532508"/>
              <a:gd name="connsiteY5" fmla="*/ 7408829 h 8150453"/>
              <a:gd name="connsiteX6" fmla="*/ 6852622 w 7532508"/>
              <a:gd name="connsiteY6" fmla="*/ 8069229 h 8150453"/>
              <a:gd name="connsiteX7" fmla="*/ 7278072 w 7532508"/>
              <a:gd name="connsiteY7" fmla="*/ 5761004 h 8150453"/>
              <a:gd name="connsiteX8" fmla="*/ 6893897 w 7532508"/>
              <a:gd name="connsiteY8" fmla="*/ 3052729 h 8150453"/>
              <a:gd name="connsiteX9" fmla="*/ 4604722 w 7532508"/>
              <a:gd name="connsiteY9" fmla="*/ 169829 h 8150453"/>
              <a:gd name="connsiteX0" fmla="*/ 4604722 w 7559830"/>
              <a:gd name="connsiteY0" fmla="*/ 169829 h 8150453"/>
              <a:gd name="connsiteX1" fmla="*/ 1480522 w 7559830"/>
              <a:gd name="connsiteY1" fmla="*/ 385729 h 8150453"/>
              <a:gd name="connsiteX2" fmla="*/ 274022 w 7559830"/>
              <a:gd name="connsiteY2" fmla="*/ 792130 h 8150453"/>
              <a:gd name="connsiteX3" fmla="*/ 159722 w 7559830"/>
              <a:gd name="connsiteY3" fmla="*/ 3313079 h 8150453"/>
              <a:gd name="connsiteX4" fmla="*/ 274022 w 7559830"/>
              <a:gd name="connsiteY4" fmla="*/ 5294279 h 8150453"/>
              <a:gd name="connsiteX5" fmla="*/ 553422 w 7559830"/>
              <a:gd name="connsiteY5" fmla="*/ 7408829 h 8150453"/>
              <a:gd name="connsiteX6" fmla="*/ 6852622 w 7559830"/>
              <a:gd name="connsiteY6" fmla="*/ 8069229 h 8150453"/>
              <a:gd name="connsiteX7" fmla="*/ 7278072 w 7559830"/>
              <a:gd name="connsiteY7" fmla="*/ 5761004 h 8150453"/>
              <a:gd name="connsiteX8" fmla="*/ 6893897 w 7559830"/>
              <a:gd name="connsiteY8" fmla="*/ 3052729 h 8150453"/>
              <a:gd name="connsiteX9" fmla="*/ 4604722 w 7559830"/>
              <a:gd name="connsiteY9" fmla="*/ 169829 h 8150453"/>
              <a:gd name="connsiteX0" fmla="*/ 4604722 w 7595308"/>
              <a:gd name="connsiteY0" fmla="*/ 169829 h 8151277"/>
              <a:gd name="connsiteX1" fmla="*/ 1480522 w 7595308"/>
              <a:gd name="connsiteY1" fmla="*/ 385729 h 8151277"/>
              <a:gd name="connsiteX2" fmla="*/ 274022 w 7595308"/>
              <a:gd name="connsiteY2" fmla="*/ 792130 h 8151277"/>
              <a:gd name="connsiteX3" fmla="*/ 159722 w 7595308"/>
              <a:gd name="connsiteY3" fmla="*/ 3313079 h 8151277"/>
              <a:gd name="connsiteX4" fmla="*/ 274022 w 7595308"/>
              <a:gd name="connsiteY4" fmla="*/ 5294279 h 8151277"/>
              <a:gd name="connsiteX5" fmla="*/ 553422 w 7595308"/>
              <a:gd name="connsiteY5" fmla="*/ 7408829 h 8151277"/>
              <a:gd name="connsiteX6" fmla="*/ 6852622 w 7595308"/>
              <a:gd name="connsiteY6" fmla="*/ 8069229 h 8151277"/>
              <a:gd name="connsiteX7" fmla="*/ 7341572 w 7595308"/>
              <a:gd name="connsiteY7" fmla="*/ 5748304 h 8151277"/>
              <a:gd name="connsiteX8" fmla="*/ 6893897 w 7595308"/>
              <a:gd name="connsiteY8" fmla="*/ 3052729 h 8151277"/>
              <a:gd name="connsiteX9" fmla="*/ 4604722 w 7595308"/>
              <a:gd name="connsiteY9" fmla="*/ 169829 h 8151277"/>
              <a:gd name="connsiteX0" fmla="*/ 4604722 w 7648258"/>
              <a:gd name="connsiteY0" fmla="*/ 169829 h 8151277"/>
              <a:gd name="connsiteX1" fmla="*/ 1480522 w 7648258"/>
              <a:gd name="connsiteY1" fmla="*/ 385729 h 8151277"/>
              <a:gd name="connsiteX2" fmla="*/ 274022 w 7648258"/>
              <a:gd name="connsiteY2" fmla="*/ 792130 h 8151277"/>
              <a:gd name="connsiteX3" fmla="*/ 159722 w 7648258"/>
              <a:gd name="connsiteY3" fmla="*/ 3313079 h 8151277"/>
              <a:gd name="connsiteX4" fmla="*/ 274022 w 7648258"/>
              <a:gd name="connsiteY4" fmla="*/ 5294279 h 8151277"/>
              <a:gd name="connsiteX5" fmla="*/ 553422 w 7648258"/>
              <a:gd name="connsiteY5" fmla="*/ 7408829 h 8151277"/>
              <a:gd name="connsiteX6" fmla="*/ 6852622 w 7648258"/>
              <a:gd name="connsiteY6" fmla="*/ 8069229 h 8151277"/>
              <a:gd name="connsiteX7" fmla="*/ 7430472 w 7648258"/>
              <a:gd name="connsiteY7" fmla="*/ 5748304 h 8151277"/>
              <a:gd name="connsiteX8" fmla="*/ 6893897 w 7648258"/>
              <a:gd name="connsiteY8" fmla="*/ 3052729 h 8151277"/>
              <a:gd name="connsiteX9" fmla="*/ 4604722 w 7648258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607930"/>
              <a:gd name="connsiteY0" fmla="*/ 169829 h 8151277"/>
              <a:gd name="connsiteX1" fmla="*/ 1480522 w 7607930"/>
              <a:gd name="connsiteY1" fmla="*/ 385729 h 8151277"/>
              <a:gd name="connsiteX2" fmla="*/ 274022 w 7607930"/>
              <a:gd name="connsiteY2" fmla="*/ 792130 h 8151277"/>
              <a:gd name="connsiteX3" fmla="*/ 159722 w 7607930"/>
              <a:gd name="connsiteY3" fmla="*/ 3313079 h 8151277"/>
              <a:gd name="connsiteX4" fmla="*/ 274022 w 7607930"/>
              <a:gd name="connsiteY4" fmla="*/ 5294279 h 8151277"/>
              <a:gd name="connsiteX5" fmla="*/ 553422 w 7607930"/>
              <a:gd name="connsiteY5" fmla="*/ 7408829 h 8151277"/>
              <a:gd name="connsiteX6" fmla="*/ 6852622 w 7607930"/>
              <a:gd name="connsiteY6" fmla="*/ 8069229 h 8151277"/>
              <a:gd name="connsiteX7" fmla="*/ 7430472 w 7607930"/>
              <a:gd name="connsiteY7" fmla="*/ 5748304 h 8151277"/>
              <a:gd name="connsiteX8" fmla="*/ 6893897 w 7607930"/>
              <a:gd name="connsiteY8" fmla="*/ 3052729 h 8151277"/>
              <a:gd name="connsiteX9" fmla="*/ 4604722 w 7607930"/>
              <a:gd name="connsiteY9" fmla="*/ 169829 h 8151277"/>
              <a:gd name="connsiteX0" fmla="*/ 4604722 w 7143363"/>
              <a:gd name="connsiteY0" fmla="*/ 169829 h 8170478"/>
              <a:gd name="connsiteX1" fmla="*/ 1480522 w 7143363"/>
              <a:gd name="connsiteY1" fmla="*/ 385729 h 8170478"/>
              <a:gd name="connsiteX2" fmla="*/ 274022 w 7143363"/>
              <a:gd name="connsiteY2" fmla="*/ 792130 h 8170478"/>
              <a:gd name="connsiteX3" fmla="*/ 159722 w 7143363"/>
              <a:gd name="connsiteY3" fmla="*/ 3313079 h 8170478"/>
              <a:gd name="connsiteX4" fmla="*/ 274022 w 7143363"/>
              <a:gd name="connsiteY4" fmla="*/ 5294279 h 8170478"/>
              <a:gd name="connsiteX5" fmla="*/ 553422 w 7143363"/>
              <a:gd name="connsiteY5" fmla="*/ 7408829 h 8170478"/>
              <a:gd name="connsiteX6" fmla="*/ 6852622 w 7143363"/>
              <a:gd name="connsiteY6" fmla="*/ 8069229 h 8170478"/>
              <a:gd name="connsiteX7" fmla="*/ 6109672 w 7143363"/>
              <a:gd name="connsiteY7" fmla="*/ 5456204 h 8170478"/>
              <a:gd name="connsiteX8" fmla="*/ 6893897 w 7143363"/>
              <a:gd name="connsiteY8" fmla="*/ 3052729 h 8170478"/>
              <a:gd name="connsiteX9" fmla="*/ 4604722 w 7143363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604722 w 7104871"/>
              <a:gd name="connsiteY0" fmla="*/ 169829 h 8170478"/>
              <a:gd name="connsiteX1" fmla="*/ 1480522 w 7104871"/>
              <a:gd name="connsiteY1" fmla="*/ 385729 h 8170478"/>
              <a:gd name="connsiteX2" fmla="*/ 274022 w 7104871"/>
              <a:gd name="connsiteY2" fmla="*/ 792130 h 8170478"/>
              <a:gd name="connsiteX3" fmla="*/ 159722 w 7104871"/>
              <a:gd name="connsiteY3" fmla="*/ 3313079 h 8170478"/>
              <a:gd name="connsiteX4" fmla="*/ 274022 w 7104871"/>
              <a:gd name="connsiteY4" fmla="*/ 5294279 h 8170478"/>
              <a:gd name="connsiteX5" fmla="*/ 553422 w 7104871"/>
              <a:gd name="connsiteY5" fmla="*/ 7408829 h 8170478"/>
              <a:gd name="connsiteX6" fmla="*/ 6852622 w 7104871"/>
              <a:gd name="connsiteY6" fmla="*/ 8069229 h 8170478"/>
              <a:gd name="connsiteX7" fmla="*/ 6109672 w 7104871"/>
              <a:gd name="connsiteY7" fmla="*/ 5456204 h 8170478"/>
              <a:gd name="connsiteX8" fmla="*/ 6893897 w 7104871"/>
              <a:gd name="connsiteY8" fmla="*/ 3052729 h 8170478"/>
              <a:gd name="connsiteX9" fmla="*/ 4604722 w 7104871"/>
              <a:gd name="connsiteY9" fmla="*/ 169829 h 8170478"/>
              <a:gd name="connsiteX0" fmla="*/ 4470431 w 6812148"/>
              <a:gd name="connsiteY0" fmla="*/ 169829 h 7909088"/>
              <a:gd name="connsiteX1" fmla="*/ 1346231 w 6812148"/>
              <a:gd name="connsiteY1" fmla="*/ 385729 h 7909088"/>
              <a:gd name="connsiteX2" fmla="*/ 139731 w 6812148"/>
              <a:gd name="connsiteY2" fmla="*/ 792130 h 7909088"/>
              <a:gd name="connsiteX3" fmla="*/ 25431 w 6812148"/>
              <a:gd name="connsiteY3" fmla="*/ 3313079 h 7909088"/>
              <a:gd name="connsiteX4" fmla="*/ 139731 w 6812148"/>
              <a:gd name="connsiteY4" fmla="*/ 5294279 h 7909088"/>
              <a:gd name="connsiteX5" fmla="*/ 419131 w 6812148"/>
              <a:gd name="connsiteY5" fmla="*/ 7408829 h 7909088"/>
              <a:gd name="connsiteX6" fmla="*/ 3746531 w 6812148"/>
              <a:gd name="connsiteY6" fmla="*/ 7764429 h 7909088"/>
              <a:gd name="connsiteX7" fmla="*/ 5975381 w 6812148"/>
              <a:gd name="connsiteY7" fmla="*/ 5456204 h 7909088"/>
              <a:gd name="connsiteX8" fmla="*/ 6759606 w 6812148"/>
              <a:gd name="connsiteY8" fmla="*/ 3052729 h 7909088"/>
              <a:gd name="connsiteX9" fmla="*/ 4470431 w 6812148"/>
              <a:gd name="connsiteY9" fmla="*/ 169829 h 7909088"/>
              <a:gd name="connsiteX0" fmla="*/ 4470431 w 8972022"/>
              <a:gd name="connsiteY0" fmla="*/ 134080 h 7873339"/>
              <a:gd name="connsiteX1" fmla="*/ 1346231 w 8972022"/>
              <a:gd name="connsiteY1" fmla="*/ 349980 h 7873339"/>
              <a:gd name="connsiteX2" fmla="*/ 139731 w 8972022"/>
              <a:gd name="connsiteY2" fmla="*/ 756381 h 7873339"/>
              <a:gd name="connsiteX3" fmla="*/ 25431 w 8972022"/>
              <a:gd name="connsiteY3" fmla="*/ 3277330 h 7873339"/>
              <a:gd name="connsiteX4" fmla="*/ 139731 w 8972022"/>
              <a:gd name="connsiteY4" fmla="*/ 5258530 h 7873339"/>
              <a:gd name="connsiteX5" fmla="*/ 419131 w 8972022"/>
              <a:gd name="connsiteY5" fmla="*/ 7373080 h 7873339"/>
              <a:gd name="connsiteX6" fmla="*/ 3746531 w 8972022"/>
              <a:gd name="connsiteY6" fmla="*/ 7728680 h 7873339"/>
              <a:gd name="connsiteX7" fmla="*/ 5975381 w 8972022"/>
              <a:gd name="connsiteY7" fmla="*/ 5420455 h 7873339"/>
              <a:gd name="connsiteX8" fmla="*/ 8956706 w 8972022"/>
              <a:gd name="connsiteY8" fmla="*/ 2521680 h 7873339"/>
              <a:gd name="connsiteX9" fmla="*/ 4470431 w 8972022"/>
              <a:gd name="connsiteY9" fmla="*/ 134080 h 7873339"/>
              <a:gd name="connsiteX0" fmla="*/ 4470431 w 8990857"/>
              <a:gd name="connsiteY0" fmla="*/ 134080 h 7790166"/>
              <a:gd name="connsiteX1" fmla="*/ 1346231 w 8990857"/>
              <a:gd name="connsiteY1" fmla="*/ 349980 h 7790166"/>
              <a:gd name="connsiteX2" fmla="*/ 139731 w 8990857"/>
              <a:gd name="connsiteY2" fmla="*/ 756381 h 7790166"/>
              <a:gd name="connsiteX3" fmla="*/ 25431 w 8990857"/>
              <a:gd name="connsiteY3" fmla="*/ 3277330 h 7790166"/>
              <a:gd name="connsiteX4" fmla="*/ 139731 w 8990857"/>
              <a:gd name="connsiteY4" fmla="*/ 5258530 h 7790166"/>
              <a:gd name="connsiteX5" fmla="*/ 419131 w 8990857"/>
              <a:gd name="connsiteY5" fmla="*/ 7373080 h 7790166"/>
              <a:gd name="connsiteX6" fmla="*/ 3746531 w 8990857"/>
              <a:gd name="connsiteY6" fmla="*/ 7728680 h 7790166"/>
              <a:gd name="connsiteX7" fmla="*/ 6559581 w 8990857"/>
              <a:gd name="connsiteY7" fmla="*/ 6550755 h 7790166"/>
              <a:gd name="connsiteX8" fmla="*/ 8956706 w 8990857"/>
              <a:gd name="connsiteY8" fmla="*/ 2521680 h 7790166"/>
              <a:gd name="connsiteX9" fmla="*/ 4470431 w 8990857"/>
              <a:gd name="connsiteY9" fmla="*/ 134080 h 7790166"/>
              <a:gd name="connsiteX0" fmla="*/ 4216431 w 8998541"/>
              <a:gd name="connsiteY0" fmla="*/ 130345 h 7811831"/>
              <a:gd name="connsiteX1" fmla="*/ 1346231 w 8998541"/>
              <a:gd name="connsiteY1" fmla="*/ 371645 h 7811831"/>
              <a:gd name="connsiteX2" fmla="*/ 139731 w 8998541"/>
              <a:gd name="connsiteY2" fmla="*/ 778046 h 7811831"/>
              <a:gd name="connsiteX3" fmla="*/ 25431 w 8998541"/>
              <a:gd name="connsiteY3" fmla="*/ 3298995 h 7811831"/>
              <a:gd name="connsiteX4" fmla="*/ 139731 w 8998541"/>
              <a:gd name="connsiteY4" fmla="*/ 5280195 h 7811831"/>
              <a:gd name="connsiteX5" fmla="*/ 419131 w 8998541"/>
              <a:gd name="connsiteY5" fmla="*/ 7394745 h 7811831"/>
              <a:gd name="connsiteX6" fmla="*/ 3746531 w 8998541"/>
              <a:gd name="connsiteY6" fmla="*/ 7750345 h 7811831"/>
              <a:gd name="connsiteX7" fmla="*/ 6559581 w 8998541"/>
              <a:gd name="connsiteY7" fmla="*/ 6572420 h 7811831"/>
              <a:gd name="connsiteX8" fmla="*/ 8956706 w 8998541"/>
              <a:gd name="connsiteY8" fmla="*/ 2543345 h 7811831"/>
              <a:gd name="connsiteX9" fmla="*/ 4216431 w 8998541"/>
              <a:gd name="connsiteY9" fmla="*/ 130345 h 7811831"/>
              <a:gd name="connsiteX0" fmla="*/ 4216431 w 8993461"/>
              <a:gd name="connsiteY0" fmla="*/ 130345 h 7813691"/>
              <a:gd name="connsiteX1" fmla="*/ 1346231 w 8993461"/>
              <a:gd name="connsiteY1" fmla="*/ 371645 h 7813691"/>
              <a:gd name="connsiteX2" fmla="*/ 139731 w 8993461"/>
              <a:gd name="connsiteY2" fmla="*/ 778046 h 7813691"/>
              <a:gd name="connsiteX3" fmla="*/ 25431 w 8993461"/>
              <a:gd name="connsiteY3" fmla="*/ 3298995 h 7813691"/>
              <a:gd name="connsiteX4" fmla="*/ 139731 w 8993461"/>
              <a:gd name="connsiteY4" fmla="*/ 5280195 h 7813691"/>
              <a:gd name="connsiteX5" fmla="*/ 419131 w 8993461"/>
              <a:gd name="connsiteY5" fmla="*/ 7394745 h 7813691"/>
              <a:gd name="connsiteX6" fmla="*/ 3746531 w 8993461"/>
              <a:gd name="connsiteY6" fmla="*/ 7750345 h 7813691"/>
              <a:gd name="connsiteX7" fmla="*/ 6445281 w 8993461"/>
              <a:gd name="connsiteY7" fmla="*/ 6547020 h 7813691"/>
              <a:gd name="connsiteX8" fmla="*/ 8956706 w 8993461"/>
              <a:gd name="connsiteY8" fmla="*/ 2543345 h 7813691"/>
              <a:gd name="connsiteX9" fmla="*/ 4216431 w 8993461"/>
              <a:gd name="connsiteY9" fmla="*/ 130345 h 7813691"/>
              <a:gd name="connsiteX0" fmla="*/ 4216431 w 8995323"/>
              <a:gd name="connsiteY0" fmla="*/ 130345 h 7813691"/>
              <a:gd name="connsiteX1" fmla="*/ 1346231 w 8995323"/>
              <a:gd name="connsiteY1" fmla="*/ 371645 h 7813691"/>
              <a:gd name="connsiteX2" fmla="*/ 139731 w 8995323"/>
              <a:gd name="connsiteY2" fmla="*/ 778046 h 7813691"/>
              <a:gd name="connsiteX3" fmla="*/ 25431 w 8995323"/>
              <a:gd name="connsiteY3" fmla="*/ 3298995 h 7813691"/>
              <a:gd name="connsiteX4" fmla="*/ 139731 w 8995323"/>
              <a:gd name="connsiteY4" fmla="*/ 5280195 h 7813691"/>
              <a:gd name="connsiteX5" fmla="*/ 419131 w 8995323"/>
              <a:gd name="connsiteY5" fmla="*/ 7394745 h 7813691"/>
              <a:gd name="connsiteX6" fmla="*/ 3746531 w 8995323"/>
              <a:gd name="connsiteY6" fmla="*/ 7750345 h 7813691"/>
              <a:gd name="connsiteX7" fmla="*/ 6445281 w 8995323"/>
              <a:gd name="connsiteY7" fmla="*/ 6547020 h 7813691"/>
              <a:gd name="connsiteX8" fmla="*/ 8956706 w 8995323"/>
              <a:gd name="connsiteY8" fmla="*/ 2543345 h 7813691"/>
              <a:gd name="connsiteX9" fmla="*/ 4216431 w 8995323"/>
              <a:gd name="connsiteY9" fmla="*/ 130345 h 7813691"/>
              <a:gd name="connsiteX0" fmla="*/ 4216431 w 10189864"/>
              <a:gd name="connsiteY0" fmla="*/ 75164 h 7758510"/>
              <a:gd name="connsiteX1" fmla="*/ 1346231 w 10189864"/>
              <a:gd name="connsiteY1" fmla="*/ 316464 h 7758510"/>
              <a:gd name="connsiteX2" fmla="*/ 139731 w 10189864"/>
              <a:gd name="connsiteY2" fmla="*/ 722865 h 7758510"/>
              <a:gd name="connsiteX3" fmla="*/ 25431 w 10189864"/>
              <a:gd name="connsiteY3" fmla="*/ 3243814 h 7758510"/>
              <a:gd name="connsiteX4" fmla="*/ 139731 w 10189864"/>
              <a:gd name="connsiteY4" fmla="*/ 5225014 h 7758510"/>
              <a:gd name="connsiteX5" fmla="*/ 419131 w 10189864"/>
              <a:gd name="connsiteY5" fmla="*/ 7339564 h 7758510"/>
              <a:gd name="connsiteX6" fmla="*/ 3746531 w 10189864"/>
              <a:gd name="connsiteY6" fmla="*/ 7695164 h 7758510"/>
              <a:gd name="connsiteX7" fmla="*/ 6445281 w 10189864"/>
              <a:gd name="connsiteY7" fmla="*/ 6491839 h 7758510"/>
              <a:gd name="connsiteX8" fmla="*/ 10163206 w 10189864"/>
              <a:gd name="connsiteY8" fmla="*/ 1700764 h 7758510"/>
              <a:gd name="connsiteX9" fmla="*/ 4216431 w 10189864"/>
              <a:gd name="connsiteY9" fmla="*/ 75164 h 7758510"/>
              <a:gd name="connsiteX0" fmla="*/ 4216431 w 10226946"/>
              <a:gd name="connsiteY0" fmla="*/ 75164 h 7720647"/>
              <a:gd name="connsiteX1" fmla="*/ 1346231 w 10226946"/>
              <a:gd name="connsiteY1" fmla="*/ 316464 h 7720647"/>
              <a:gd name="connsiteX2" fmla="*/ 139731 w 10226946"/>
              <a:gd name="connsiteY2" fmla="*/ 722865 h 7720647"/>
              <a:gd name="connsiteX3" fmla="*/ 25431 w 10226946"/>
              <a:gd name="connsiteY3" fmla="*/ 3243814 h 7720647"/>
              <a:gd name="connsiteX4" fmla="*/ 139731 w 10226946"/>
              <a:gd name="connsiteY4" fmla="*/ 5225014 h 7720647"/>
              <a:gd name="connsiteX5" fmla="*/ 419131 w 10226946"/>
              <a:gd name="connsiteY5" fmla="*/ 7339564 h 7720647"/>
              <a:gd name="connsiteX6" fmla="*/ 3746531 w 10226946"/>
              <a:gd name="connsiteY6" fmla="*/ 7695164 h 7720647"/>
              <a:gd name="connsiteX7" fmla="*/ 7359681 w 10226946"/>
              <a:gd name="connsiteY7" fmla="*/ 7012539 h 7720647"/>
              <a:gd name="connsiteX8" fmla="*/ 10163206 w 10226946"/>
              <a:gd name="connsiteY8" fmla="*/ 1700764 h 7720647"/>
              <a:gd name="connsiteX9" fmla="*/ 4216431 w 10226946"/>
              <a:gd name="connsiteY9" fmla="*/ 75164 h 7720647"/>
              <a:gd name="connsiteX0" fmla="*/ 4216431 w 10226946"/>
              <a:gd name="connsiteY0" fmla="*/ 75164 h 7982412"/>
              <a:gd name="connsiteX1" fmla="*/ 1346231 w 10226946"/>
              <a:gd name="connsiteY1" fmla="*/ 316464 h 7982412"/>
              <a:gd name="connsiteX2" fmla="*/ 139731 w 10226946"/>
              <a:gd name="connsiteY2" fmla="*/ 722865 h 7982412"/>
              <a:gd name="connsiteX3" fmla="*/ 25431 w 10226946"/>
              <a:gd name="connsiteY3" fmla="*/ 3243814 h 7982412"/>
              <a:gd name="connsiteX4" fmla="*/ 139731 w 10226946"/>
              <a:gd name="connsiteY4" fmla="*/ 5225014 h 7982412"/>
              <a:gd name="connsiteX5" fmla="*/ 419131 w 10226946"/>
              <a:gd name="connsiteY5" fmla="*/ 7339564 h 7982412"/>
              <a:gd name="connsiteX6" fmla="*/ 4686331 w 10226946"/>
              <a:gd name="connsiteY6" fmla="*/ 7974564 h 7982412"/>
              <a:gd name="connsiteX7" fmla="*/ 7359681 w 10226946"/>
              <a:gd name="connsiteY7" fmla="*/ 7012539 h 7982412"/>
              <a:gd name="connsiteX8" fmla="*/ 10163206 w 10226946"/>
              <a:gd name="connsiteY8" fmla="*/ 1700764 h 7982412"/>
              <a:gd name="connsiteX9" fmla="*/ 4216431 w 10226946"/>
              <a:gd name="connsiteY9" fmla="*/ 75164 h 7982412"/>
              <a:gd name="connsiteX0" fmla="*/ 4216431 w 10231608"/>
              <a:gd name="connsiteY0" fmla="*/ 75164 h 7982412"/>
              <a:gd name="connsiteX1" fmla="*/ 1346231 w 10231608"/>
              <a:gd name="connsiteY1" fmla="*/ 316464 h 7982412"/>
              <a:gd name="connsiteX2" fmla="*/ 139731 w 10231608"/>
              <a:gd name="connsiteY2" fmla="*/ 722865 h 7982412"/>
              <a:gd name="connsiteX3" fmla="*/ 25431 w 10231608"/>
              <a:gd name="connsiteY3" fmla="*/ 3243814 h 7982412"/>
              <a:gd name="connsiteX4" fmla="*/ 139731 w 10231608"/>
              <a:gd name="connsiteY4" fmla="*/ 5225014 h 7982412"/>
              <a:gd name="connsiteX5" fmla="*/ 419131 w 10231608"/>
              <a:gd name="connsiteY5" fmla="*/ 7339564 h 7982412"/>
              <a:gd name="connsiteX6" fmla="*/ 4686331 w 10231608"/>
              <a:gd name="connsiteY6" fmla="*/ 7974564 h 7982412"/>
              <a:gd name="connsiteX7" fmla="*/ 7359681 w 10231608"/>
              <a:gd name="connsiteY7" fmla="*/ 7012539 h 7982412"/>
              <a:gd name="connsiteX8" fmla="*/ 10163206 w 10231608"/>
              <a:gd name="connsiteY8" fmla="*/ 1700764 h 7982412"/>
              <a:gd name="connsiteX9" fmla="*/ 4216431 w 10231608"/>
              <a:gd name="connsiteY9" fmla="*/ 75164 h 7982412"/>
              <a:gd name="connsiteX0" fmla="*/ 4216431 w 10249074"/>
              <a:gd name="connsiteY0" fmla="*/ 75164 h 7980498"/>
              <a:gd name="connsiteX1" fmla="*/ 1346231 w 10249074"/>
              <a:gd name="connsiteY1" fmla="*/ 316464 h 7980498"/>
              <a:gd name="connsiteX2" fmla="*/ 139731 w 10249074"/>
              <a:gd name="connsiteY2" fmla="*/ 722865 h 7980498"/>
              <a:gd name="connsiteX3" fmla="*/ 25431 w 10249074"/>
              <a:gd name="connsiteY3" fmla="*/ 3243814 h 7980498"/>
              <a:gd name="connsiteX4" fmla="*/ 139731 w 10249074"/>
              <a:gd name="connsiteY4" fmla="*/ 5225014 h 7980498"/>
              <a:gd name="connsiteX5" fmla="*/ 419131 w 10249074"/>
              <a:gd name="connsiteY5" fmla="*/ 7339564 h 7980498"/>
              <a:gd name="connsiteX6" fmla="*/ 4686331 w 10249074"/>
              <a:gd name="connsiteY6" fmla="*/ 7974564 h 7980498"/>
              <a:gd name="connsiteX7" fmla="*/ 7626381 w 10249074"/>
              <a:gd name="connsiteY7" fmla="*/ 7063339 h 7980498"/>
              <a:gd name="connsiteX8" fmla="*/ 10163206 w 10249074"/>
              <a:gd name="connsiteY8" fmla="*/ 1700764 h 7980498"/>
              <a:gd name="connsiteX9" fmla="*/ 4216431 w 10249074"/>
              <a:gd name="connsiteY9" fmla="*/ 75164 h 7980498"/>
              <a:gd name="connsiteX0" fmla="*/ 4216431 w 11755634"/>
              <a:gd name="connsiteY0" fmla="*/ 62229 h 7967563"/>
              <a:gd name="connsiteX1" fmla="*/ 1346231 w 11755634"/>
              <a:gd name="connsiteY1" fmla="*/ 303529 h 7967563"/>
              <a:gd name="connsiteX2" fmla="*/ 139731 w 11755634"/>
              <a:gd name="connsiteY2" fmla="*/ 709930 h 7967563"/>
              <a:gd name="connsiteX3" fmla="*/ 25431 w 11755634"/>
              <a:gd name="connsiteY3" fmla="*/ 3230879 h 7967563"/>
              <a:gd name="connsiteX4" fmla="*/ 139731 w 11755634"/>
              <a:gd name="connsiteY4" fmla="*/ 5212079 h 7967563"/>
              <a:gd name="connsiteX5" fmla="*/ 419131 w 11755634"/>
              <a:gd name="connsiteY5" fmla="*/ 7326629 h 7967563"/>
              <a:gd name="connsiteX6" fmla="*/ 4686331 w 11755634"/>
              <a:gd name="connsiteY6" fmla="*/ 7961629 h 7967563"/>
              <a:gd name="connsiteX7" fmla="*/ 7626381 w 11755634"/>
              <a:gd name="connsiteY7" fmla="*/ 7050404 h 7967563"/>
              <a:gd name="connsiteX8" fmla="*/ 11699906 w 11755634"/>
              <a:gd name="connsiteY8" fmla="*/ 1497329 h 7967563"/>
              <a:gd name="connsiteX9" fmla="*/ 4216431 w 11755634"/>
              <a:gd name="connsiteY9" fmla="*/ 62229 h 7967563"/>
              <a:gd name="connsiteX0" fmla="*/ 4216431 w 11844463"/>
              <a:gd name="connsiteY0" fmla="*/ 62229 h 7969477"/>
              <a:gd name="connsiteX1" fmla="*/ 1346231 w 11844463"/>
              <a:gd name="connsiteY1" fmla="*/ 303529 h 7969477"/>
              <a:gd name="connsiteX2" fmla="*/ 139731 w 11844463"/>
              <a:gd name="connsiteY2" fmla="*/ 709930 h 7969477"/>
              <a:gd name="connsiteX3" fmla="*/ 25431 w 11844463"/>
              <a:gd name="connsiteY3" fmla="*/ 3230879 h 7969477"/>
              <a:gd name="connsiteX4" fmla="*/ 139731 w 11844463"/>
              <a:gd name="connsiteY4" fmla="*/ 5212079 h 7969477"/>
              <a:gd name="connsiteX5" fmla="*/ 419131 w 11844463"/>
              <a:gd name="connsiteY5" fmla="*/ 7326629 h 7969477"/>
              <a:gd name="connsiteX6" fmla="*/ 4686331 w 11844463"/>
              <a:gd name="connsiteY6" fmla="*/ 7961629 h 7969477"/>
              <a:gd name="connsiteX7" fmla="*/ 9036081 w 11844463"/>
              <a:gd name="connsiteY7" fmla="*/ 6999604 h 7969477"/>
              <a:gd name="connsiteX8" fmla="*/ 11699906 w 11844463"/>
              <a:gd name="connsiteY8" fmla="*/ 1497329 h 7969477"/>
              <a:gd name="connsiteX9" fmla="*/ 4216431 w 11844463"/>
              <a:gd name="connsiteY9" fmla="*/ 62229 h 7969477"/>
              <a:gd name="connsiteX0" fmla="*/ 4216431 w 11902183"/>
              <a:gd name="connsiteY0" fmla="*/ 62229 h 7964225"/>
              <a:gd name="connsiteX1" fmla="*/ 1346231 w 11902183"/>
              <a:gd name="connsiteY1" fmla="*/ 303529 h 7964225"/>
              <a:gd name="connsiteX2" fmla="*/ 139731 w 11902183"/>
              <a:gd name="connsiteY2" fmla="*/ 709930 h 7964225"/>
              <a:gd name="connsiteX3" fmla="*/ 25431 w 11902183"/>
              <a:gd name="connsiteY3" fmla="*/ 3230879 h 7964225"/>
              <a:gd name="connsiteX4" fmla="*/ 139731 w 11902183"/>
              <a:gd name="connsiteY4" fmla="*/ 5212079 h 7964225"/>
              <a:gd name="connsiteX5" fmla="*/ 419131 w 11902183"/>
              <a:gd name="connsiteY5" fmla="*/ 7326629 h 7964225"/>
              <a:gd name="connsiteX6" fmla="*/ 4686331 w 11902183"/>
              <a:gd name="connsiteY6" fmla="*/ 7961629 h 7964225"/>
              <a:gd name="connsiteX7" fmla="*/ 9582181 w 11902183"/>
              <a:gd name="connsiteY7" fmla="*/ 7469504 h 7964225"/>
              <a:gd name="connsiteX8" fmla="*/ 11699906 w 11902183"/>
              <a:gd name="connsiteY8" fmla="*/ 1497329 h 7964225"/>
              <a:gd name="connsiteX9" fmla="*/ 4216431 w 11902183"/>
              <a:gd name="connsiteY9" fmla="*/ 62229 h 7964225"/>
              <a:gd name="connsiteX0" fmla="*/ 4216431 w 13207180"/>
              <a:gd name="connsiteY0" fmla="*/ 62229 h 7961650"/>
              <a:gd name="connsiteX1" fmla="*/ 1346231 w 13207180"/>
              <a:gd name="connsiteY1" fmla="*/ 303529 h 7961650"/>
              <a:gd name="connsiteX2" fmla="*/ 139731 w 13207180"/>
              <a:gd name="connsiteY2" fmla="*/ 709930 h 7961650"/>
              <a:gd name="connsiteX3" fmla="*/ 25431 w 13207180"/>
              <a:gd name="connsiteY3" fmla="*/ 3230879 h 7961650"/>
              <a:gd name="connsiteX4" fmla="*/ 139731 w 13207180"/>
              <a:gd name="connsiteY4" fmla="*/ 5212079 h 7961650"/>
              <a:gd name="connsiteX5" fmla="*/ 419131 w 13207180"/>
              <a:gd name="connsiteY5" fmla="*/ 7326629 h 7961650"/>
              <a:gd name="connsiteX6" fmla="*/ 4686331 w 13207180"/>
              <a:gd name="connsiteY6" fmla="*/ 7961629 h 7961650"/>
              <a:gd name="connsiteX7" fmla="*/ 12884181 w 13207180"/>
              <a:gd name="connsiteY7" fmla="*/ 7342504 h 7961650"/>
              <a:gd name="connsiteX8" fmla="*/ 11699906 w 13207180"/>
              <a:gd name="connsiteY8" fmla="*/ 1497329 h 7961650"/>
              <a:gd name="connsiteX9" fmla="*/ 4216431 w 13207180"/>
              <a:gd name="connsiteY9" fmla="*/ 62229 h 7961650"/>
              <a:gd name="connsiteX0" fmla="*/ 4216431 w 13683586"/>
              <a:gd name="connsiteY0" fmla="*/ 245931 h 8145352"/>
              <a:gd name="connsiteX1" fmla="*/ 1346231 w 13683586"/>
              <a:gd name="connsiteY1" fmla="*/ 487231 h 8145352"/>
              <a:gd name="connsiteX2" fmla="*/ 139731 w 13683586"/>
              <a:gd name="connsiteY2" fmla="*/ 893632 h 8145352"/>
              <a:gd name="connsiteX3" fmla="*/ 25431 w 13683586"/>
              <a:gd name="connsiteY3" fmla="*/ 3414581 h 8145352"/>
              <a:gd name="connsiteX4" fmla="*/ 139731 w 13683586"/>
              <a:gd name="connsiteY4" fmla="*/ 5395781 h 8145352"/>
              <a:gd name="connsiteX5" fmla="*/ 419131 w 13683586"/>
              <a:gd name="connsiteY5" fmla="*/ 7510331 h 8145352"/>
              <a:gd name="connsiteX6" fmla="*/ 4686331 w 13683586"/>
              <a:gd name="connsiteY6" fmla="*/ 8145331 h 8145352"/>
              <a:gd name="connsiteX7" fmla="*/ 12884181 w 13683586"/>
              <a:gd name="connsiteY7" fmla="*/ 7526206 h 8145352"/>
              <a:gd name="connsiteX8" fmla="*/ 12842906 w 13683586"/>
              <a:gd name="connsiteY8" fmla="*/ 665031 h 8145352"/>
              <a:gd name="connsiteX9" fmla="*/ 4216431 w 13683586"/>
              <a:gd name="connsiteY9" fmla="*/ 245931 h 8145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83586" h="8145352">
                <a:moveTo>
                  <a:pt x="4216431" y="245931"/>
                </a:moveTo>
                <a:cubicBezTo>
                  <a:pt x="2300319" y="216298"/>
                  <a:pt x="2025681" y="379281"/>
                  <a:pt x="1346231" y="487231"/>
                </a:cubicBezTo>
                <a:cubicBezTo>
                  <a:pt x="666781" y="595181"/>
                  <a:pt x="359864" y="405740"/>
                  <a:pt x="139731" y="893632"/>
                </a:cubicBezTo>
                <a:cubicBezTo>
                  <a:pt x="-80402" y="1381524"/>
                  <a:pt x="25431" y="2664223"/>
                  <a:pt x="25431" y="3414581"/>
                </a:cubicBezTo>
                <a:cubicBezTo>
                  <a:pt x="25431" y="4164939"/>
                  <a:pt x="74114" y="4713156"/>
                  <a:pt x="139731" y="5395781"/>
                </a:cubicBezTo>
                <a:cubicBezTo>
                  <a:pt x="205348" y="6078406"/>
                  <a:pt x="-338636" y="7052073"/>
                  <a:pt x="419131" y="7510331"/>
                </a:cubicBezTo>
                <a:cubicBezTo>
                  <a:pt x="1176898" y="7968589"/>
                  <a:pt x="2608823" y="8142685"/>
                  <a:pt x="4686331" y="8145331"/>
                </a:cubicBezTo>
                <a:cubicBezTo>
                  <a:pt x="6763839" y="8147977"/>
                  <a:pt x="12611131" y="7904031"/>
                  <a:pt x="12884181" y="7526206"/>
                </a:cubicBezTo>
                <a:cubicBezTo>
                  <a:pt x="13576331" y="7021381"/>
                  <a:pt x="14287531" y="1878410"/>
                  <a:pt x="12842906" y="665031"/>
                </a:cubicBezTo>
                <a:cubicBezTo>
                  <a:pt x="11398281" y="-548348"/>
                  <a:pt x="6132543" y="275564"/>
                  <a:pt x="4216431" y="245931"/>
                </a:cubicBezTo>
                <a:close/>
              </a:path>
            </a:pathLst>
          </a:custGeom>
          <a:solidFill>
            <a:srgbClr val="2E1844"/>
          </a:solidFill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94417406">
                  <a:custGeom>
                    <a:avLst/>
                    <a:gdLst>
                      <a:gd name="connsiteX0" fmla="*/ 1737272 w 2102958"/>
                      <a:gd name="connsiteY0" fmla="*/ 956116 h 2280191"/>
                      <a:gd name="connsiteX1" fmla="*/ 1356272 w 2102958"/>
                      <a:gd name="connsiteY1" fmla="*/ 803716 h 2280191"/>
                      <a:gd name="connsiteX2" fmla="*/ 880022 w 2102958"/>
                      <a:gd name="connsiteY2" fmla="*/ 289366 h 2280191"/>
                      <a:gd name="connsiteX3" fmla="*/ 60872 w 2102958"/>
                      <a:gd name="connsiteY3" fmla="*/ 117916 h 2280191"/>
                      <a:gd name="connsiteX4" fmla="*/ 175172 w 2102958"/>
                      <a:gd name="connsiteY4" fmla="*/ 2099116 h 2280191"/>
                      <a:gd name="connsiteX5" fmla="*/ 1089572 w 2102958"/>
                      <a:gd name="connsiteY5" fmla="*/ 2099116 h 2280191"/>
                      <a:gd name="connsiteX6" fmla="*/ 1889672 w 2102958"/>
                      <a:gd name="connsiteY6" fmla="*/ 1299016 h 2280191"/>
                      <a:gd name="connsiteX7" fmla="*/ 2099222 w 2102958"/>
                      <a:gd name="connsiteY7" fmla="*/ 1127566 h 2280191"/>
                      <a:gd name="connsiteX8" fmla="*/ 2003972 w 2102958"/>
                      <a:gd name="connsiteY8" fmla="*/ 937066 h 2280191"/>
                      <a:gd name="connsiteX9" fmla="*/ 1737272 w 2102958"/>
                      <a:gd name="connsiteY9" fmla="*/ 956116 h 2280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02958" h="2280191" fill="none" extrusionOk="0">
                        <a:moveTo>
                          <a:pt x="1737272" y="956116"/>
                        </a:moveTo>
                        <a:cubicBezTo>
                          <a:pt x="1631985" y="930288"/>
                          <a:pt x="1509369" y="945605"/>
                          <a:pt x="1356272" y="803716"/>
                        </a:cubicBezTo>
                        <a:cubicBezTo>
                          <a:pt x="1237233" y="672997"/>
                          <a:pt x="1113775" y="425383"/>
                          <a:pt x="880022" y="289366"/>
                        </a:cubicBezTo>
                        <a:cubicBezTo>
                          <a:pt x="656503" y="177589"/>
                          <a:pt x="227288" y="-198939"/>
                          <a:pt x="60872" y="117916"/>
                        </a:cubicBezTo>
                        <a:cubicBezTo>
                          <a:pt x="-88184" y="414588"/>
                          <a:pt x="65462" y="1696700"/>
                          <a:pt x="175172" y="2099116"/>
                        </a:cubicBezTo>
                        <a:cubicBezTo>
                          <a:pt x="411361" y="2398276"/>
                          <a:pt x="805925" y="2212634"/>
                          <a:pt x="1089572" y="2099116"/>
                        </a:cubicBezTo>
                        <a:cubicBezTo>
                          <a:pt x="1369022" y="1981134"/>
                          <a:pt x="1725879" y="1394991"/>
                          <a:pt x="1889672" y="1299016"/>
                        </a:cubicBezTo>
                        <a:cubicBezTo>
                          <a:pt x="2061334" y="1134861"/>
                          <a:pt x="2074933" y="1194080"/>
                          <a:pt x="2099222" y="1127566"/>
                        </a:cubicBezTo>
                        <a:cubicBezTo>
                          <a:pt x="2123660" y="1061695"/>
                          <a:pt x="2057045" y="969933"/>
                          <a:pt x="2003972" y="937066"/>
                        </a:cubicBezTo>
                        <a:cubicBezTo>
                          <a:pt x="1932551" y="911495"/>
                          <a:pt x="1852087" y="1009070"/>
                          <a:pt x="1737272" y="956116"/>
                        </a:cubicBezTo>
                        <a:close/>
                      </a:path>
                      <a:path w="2102958" h="2280191" stroke="0" extrusionOk="0">
                        <a:moveTo>
                          <a:pt x="1737272" y="956116"/>
                        </a:moveTo>
                        <a:cubicBezTo>
                          <a:pt x="1628796" y="923753"/>
                          <a:pt x="1512361" y="896803"/>
                          <a:pt x="1356272" y="803716"/>
                        </a:cubicBezTo>
                        <a:cubicBezTo>
                          <a:pt x="1239202" y="658511"/>
                          <a:pt x="1100206" y="394402"/>
                          <a:pt x="880022" y="289366"/>
                        </a:cubicBezTo>
                        <a:cubicBezTo>
                          <a:pt x="663787" y="231526"/>
                          <a:pt x="216941" y="-213285"/>
                          <a:pt x="60872" y="117916"/>
                        </a:cubicBezTo>
                        <a:cubicBezTo>
                          <a:pt x="-113331" y="346129"/>
                          <a:pt x="52876" y="1742243"/>
                          <a:pt x="175172" y="2099116"/>
                        </a:cubicBezTo>
                        <a:cubicBezTo>
                          <a:pt x="329784" y="2434633"/>
                          <a:pt x="821597" y="2224263"/>
                          <a:pt x="1089572" y="2099116"/>
                        </a:cubicBezTo>
                        <a:cubicBezTo>
                          <a:pt x="1385887" y="2026882"/>
                          <a:pt x="1720616" y="1451995"/>
                          <a:pt x="1889672" y="1299016"/>
                        </a:cubicBezTo>
                        <a:cubicBezTo>
                          <a:pt x="2061786" y="1136138"/>
                          <a:pt x="2071549" y="1189875"/>
                          <a:pt x="2099222" y="1127566"/>
                        </a:cubicBezTo>
                        <a:cubicBezTo>
                          <a:pt x="2107947" y="1076609"/>
                          <a:pt x="2044189" y="961617"/>
                          <a:pt x="2003972" y="937066"/>
                        </a:cubicBezTo>
                        <a:cubicBezTo>
                          <a:pt x="1922858" y="892063"/>
                          <a:pt x="1877496" y="981910"/>
                          <a:pt x="1737272" y="956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A8D1BAC-B46A-EAE8-7A9C-4BACFADDD3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3940039"/>
                  </p:ext>
                </p:extLst>
              </p:nvPr>
            </p:nvGraphicFramePr>
            <p:xfrm rot="3377934">
              <a:off x="18016026" y="6045198"/>
              <a:ext cx="1330526" cy="2895643"/>
            </p:xfrm>
            <a:graphic>
              <a:graphicData uri="http://schemas.microsoft.com/office/drawing/2017/model3d">
                <am3d:model3d r:embed="rId3">
                  <am3d:spPr>
                    <a:xfrm rot="3377934">
                      <a:off x="0" y="0"/>
                      <a:ext cx="1330526" cy="2895643"/>
                    </a:xfrm>
                    <a:prstGeom prst="rect">
                      <a:avLst/>
                    </a:prstGeom>
                  </am3d:spPr>
                  <am3d:camera>
                    <am3d:pos x="0" y="0" z="584060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0179" d="1000000"/>
                    <am3d:preTrans dx="0" dy="-17826673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320644" ay="35629" az="334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312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A8D1BAC-B46A-EAE8-7A9C-4BACFADDD3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377934">
                <a:off x="18016026" y="6045198"/>
                <a:ext cx="1330526" cy="28956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5325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">
        <p159:morph option="byObject"/>
      </p:transition>
    </mc:Choice>
    <mc:Fallback>
      <p:transition spd="med" advTm="2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129</Words>
  <Application>Microsoft Office PowerPoint</Application>
  <PresentationFormat>Widescreen</PresentationFormat>
  <Paragraphs>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Montserrat Black</vt:lpstr>
      <vt:lpstr>Montserrat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Spacio</dc:title>
  <dc:creator>Iva Iva</dc:creator>
  <cp:keywords>Educational</cp:keywords>
  <cp:lastModifiedBy>Iva Iva</cp:lastModifiedBy>
  <cp:revision>6</cp:revision>
  <dcterms:created xsi:type="dcterms:W3CDTF">2024-02-24T09:20:46Z</dcterms:created>
  <dcterms:modified xsi:type="dcterms:W3CDTF">2024-02-24T21:57:35Z</dcterms:modified>
  <cp:contentStatus>Done</cp:contentStatus>
</cp:coreProperties>
</file>